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25"/>
  </p:notesMasterIdLst>
  <p:handoutMasterIdLst>
    <p:handoutMasterId r:id="rId26"/>
  </p:handoutMasterIdLst>
  <p:sldIdLst>
    <p:sldId id="256" r:id="rId4"/>
    <p:sldId id="262" r:id="rId5"/>
    <p:sldId id="261" r:id="rId6"/>
    <p:sldId id="336" r:id="rId7"/>
    <p:sldId id="337" r:id="rId8"/>
    <p:sldId id="338" r:id="rId9"/>
    <p:sldId id="340" r:id="rId10"/>
    <p:sldId id="295" r:id="rId11"/>
    <p:sldId id="331" r:id="rId12"/>
    <p:sldId id="344" r:id="rId13"/>
    <p:sldId id="343" r:id="rId14"/>
    <p:sldId id="330" r:id="rId15"/>
    <p:sldId id="275" r:id="rId16"/>
    <p:sldId id="281" r:id="rId17"/>
    <p:sldId id="277" r:id="rId18"/>
    <p:sldId id="346" r:id="rId19"/>
    <p:sldId id="347" r:id="rId20"/>
    <p:sldId id="348" r:id="rId21"/>
    <p:sldId id="280" r:id="rId22"/>
    <p:sldId id="270" r:id="rId23"/>
    <p:sldId id="301" r:id="rId24"/>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448"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FF"/>
    <a:srgbClr val="FF00FF"/>
    <a:srgbClr val="993300"/>
    <a:srgbClr val="3399FF"/>
    <a:srgbClr val="33CCFF"/>
    <a:srgbClr val="CCFF33"/>
    <a:srgbClr val="FF99CC"/>
    <a:srgbClr val="0066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2693" autoAdjust="0"/>
    <p:restoredTop sz="94849" autoAdjust="0"/>
  </p:normalViewPr>
  <p:slideViewPr>
    <p:cSldViewPr snapToGrid="0">
      <p:cViewPr>
        <p:scale>
          <a:sx n="40" d="100"/>
          <a:sy n="40" d="100"/>
        </p:scale>
        <p:origin x="-414" y="-798"/>
      </p:cViewPr>
      <p:guideLst>
        <p:guide orient="horz" pos="2448"/>
        <p:guide pos="3840"/>
      </p:guideLst>
    </p:cSldViewPr>
  </p:slideViewPr>
  <p:notesTextViewPr>
    <p:cViewPr>
      <p:scale>
        <a:sx n="1" d="1"/>
        <a:sy n="1" d="1"/>
      </p:scale>
      <p:origin x="0" y="0"/>
    </p:cViewPr>
  </p:notesTextViewPr>
  <p:sorterViewPr>
    <p:cViewPr>
      <p:scale>
        <a:sx n="100" d="100"/>
        <a:sy n="100" d="100"/>
      </p:scale>
      <p:origin x="0" y="5790"/>
    </p:cViewPr>
  </p:sorter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5E3EB5F-0EDB-4C74-BB1F-03B843792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064064F9-D763-4FCB-9E62-10AA52B693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6DDC9-DE64-44CF-BFE7-122B272B38FB}" type="datetimeFigureOut">
              <a:rPr lang="en-US" smtClean="0"/>
              <a:t>5/3/2019</a:t>
            </a:fld>
            <a:endParaRPr lang="en-US" dirty="0"/>
          </a:p>
        </p:txBody>
      </p:sp>
      <p:sp>
        <p:nvSpPr>
          <p:cNvPr id="4" name="Footer Placeholder 3">
            <a:extLst>
              <a:ext uri="{FF2B5EF4-FFF2-40B4-BE49-F238E27FC236}">
                <a16:creationId xmlns:a16="http://schemas.microsoft.com/office/drawing/2014/main" xmlns="" id="{FECEE8CD-C006-4B54-9A08-6B931E3980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58F94616-22BB-4B10-A3BA-F25A0985D7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241BCF-65AE-4D28-8D87-64F16AC96C5D}" type="slidenum">
              <a:rPr lang="en-US" smtClean="0"/>
              <a:t>‹N°›</a:t>
            </a:fld>
            <a:endParaRPr lang="en-US" dirty="0"/>
          </a:p>
        </p:txBody>
      </p:sp>
    </p:spTree>
    <p:extLst>
      <p:ext uri="{BB962C8B-B14F-4D97-AF65-F5344CB8AC3E}">
        <p14:creationId xmlns:p14="http://schemas.microsoft.com/office/powerpoint/2010/main" val="3309222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6A8620-029A-4A17-AE03-6D624A11AC9A}" type="datetimeFigureOut">
              <a:rPr lang="fr-FR" smtClean="0"/>
              <a:t>03/05/2019</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E58490-DDA2-48DD-ADD6-FE4FF4BDD7D0}" type="slidenum">
              <a:rPr lang="fr-FR" smtClean="0"/>
              <a:t>‹N°›</a:t>
            </a:fld>
            <a:endParaRPr lang="fr-FR" dirty="0"/>
          </a:p>
        </p:txBody>
      </p:sp>
    </p:spTree>
    <p:extLst>
      <p:ext uri="{BB962C8B-B14F-4D97-AF65-F5344CB8AC3E}">
        <p14:creationId xmlns:p14="http://schemas.microsoft.com/office/powerpoint/2010/main" val="386849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E58490-DDA2-48DD-ADD6-FE4FF4BDD7D0}" type="slidenum">
              <a:rPr lang="fr-FR" smtClean="0"/>
              <a:t>21</a:t>
            </a:fld>
            <a:endParaRPr lang="fr-FR" dirty="0"/>
          </a:p>
        </p:txBody>
      </p:sp>
    </p:spTree>
    <p:extLst>
      <p:ext uri="{BB962C8B-B14F-4D97-AF65-F5344CB8AC3E}">
        <p14:creationId xmlns:p14="http://schemas.microsoft.com/office/powerpoint/2010/main" val="241589239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217E40D-B216-4710-BD18-207E86DC4C8E}"/>
              </a:ext>
            </a:extLst>
          </p:cNvPr>
          <p:cNvPicPr>
            <a:picLocks noChangeAspect="1"/>
          </p:cNvPicPr>
          <p:nvPr userDrawn="1"/>
        </p:nvPicPr>
        <p:blipFill>
          <a:blip r:embed="rId2">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400333" y="-299340"/>
            <a:ext cx="11391334" cy="7456680"/>
          </a:xfrm>
          <a:prstGeom prst="rect">
            <a:avLst/>
          </a:prstGeom>
        </p:spPr>
      </p:pic>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94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Images &amp; Contents">
    <p:spTree>
      <p:nvGrpSpPr>
        <p:cNvPr id="1" name=""/>
        <p:cNvGrpSpPr/>
        <p:nvPr/>
      </p:nvGrpSpPr>
      <p:grpSpPr>
        <a:xfrm>
          <a:off x="0" y="0"/>
          <a:ext cx="0" cy="0"/>
          <a:chOff x="0" y="0"/>
          <a:chExt cx="0" cy="0"/>
        </a:xfrm>
      </p:grpSpPr>
      <p:sp>
        <p:nvSpPr>
          <p:cNvPr id="21" name="자유형: 도형 20">
            <a:extLst>
              <a:ext uri="{FF2B5EF4-FFF2-40B4-BE49-F238E27FC236}">
                <a16:creationId xmlns:a16="http://schemas.microsoft.com/office/drawing/2014/main" xmlns="" id="{A1DEFAEA-9F02-4B9F-ACC6-353AF6C3EFFF}"/>
              </a:ext>
            </a:extLst>
          </p:cNvPr>
          <p:cNvSpPr>
            <a:spLocks noGrp="1"/>
          </p:cNvSpPr>
          <p:nvPr>
            <p:ph type="pic" sz="quarter" idx="11" hasCustomPrompt="1"/>
          </p:nvPr>
        </p:nvSpPr>
        <p:spPr>
          <a:xfrm>
            <a:off x="8155574"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2" name="자유형: 도형 21">
            <a:extLst>
              <a:ext uri="{FF2B5EF4-FFF2-40B4-BE49-F238E27FC236}">
                <a16:creationId xmlns:a16="http://schemas.microsoft.com/office/drawing/2014/main" xmlns="" id="{03515A44-D3E9-44BA-B3D4-43ECDBD5159D}"/>
              </a:ext>
            </a:extLst>
          </p:cNvPr>
          <p:cNvSpPr>
            <a:spLocks noGrp="1"/>
          </p:cNvSpPr>
          <p:nvPr>
            <p:ph type="pic" sz="quarter" idx="12" hasCustomPrompt="1"/>
          </p:nvPr>
        </p:nvSpPr>
        <p:spPr>
          <a:xfrm>
            <a:off x="8155574"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3" name="자유형: 도형 22">
            <a:extLst>
              <a:ext uri="{FF2B5EF4-FFF2-40B4-BE49-F238E27FC236}">
                <a16:creationId xmlns:a16="http://schemas.microsoft.com/office/drawing/2014/main" xmlns="" id="{5CED0A4D-1B43-4F94-A1B2-796349C976DE}"/>
              </a:ext>
            </a:extLst>
          </p:cNvPr>
          <p:cNvSpPr>
            <a:spLocks noGrp="1"/>
          </p:cNvSpPr>
          <p:nvPr>
            <p:ph type="pic" sz="quarter" idx="13" hasCustomPrompt="1"/>
          </p:nvPr>
        </p:nvSpPr>
        <p:spPr>
          <a:xfrm>
            <a:off x="5551710"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0" name="자유형: 도형 19">
            <a:extLst>
              <a:ext uri="{FF2B5EF4-FFF2-40B4-BE49-F238E27FC236}">
                <a16:creationId xmlns:a16="http://schemas.microsoft.com/office/drawing/2014/main" xmlns="" id="{1D5AFB38-0AC4-4043-A23A-C86F3145AE10}"/>
              </a:ext>
            </a:extLst>
          </p:cNvPr>
          <p:cNvSpPr>
            <a:spLocks noGrp="1"/>
          </p:cNvSpPr>
          <p:nvPr>
            <p:ph type="pic" sz="quarter" idx="10" hasCustomPrompt="1"/>
          </p:nvPr>
        </p:nvSpPr>
        <p:spPr>
          <a:xfrm>
            <a:off x="5551710"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625572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5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xmlns="" id="{E69FBFC8-EC0E-4E14-905F-2E4D84D4D4BA}"/>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8">
            <a:extLst>
              <a:ext uri="{FF2B5EF4-FFF2-40B4-BE49-F238E27FC236}">
                <a16:creationId xmlns:a16="http://schemas.microsoft.com/office/drawing/2014/main" xmlns="" id="{AAF3D6DC-4A0E-4BCA-9639-615F1AC5895F}"/>
              </a:ext>
            </a:extLst>
          </p:cNvPr>
          <p:cNvSpPr>
            <a:spLocks noGrp="1"/>
          </p:cNvSpPr>
          <p:nvPr>
            <p:ph type="pic" sz="quarter" idx="10" hasCustomPrompt="1"/>
          </p:nvPr>
        </p:nvSpPr>
        <p:spPr>
          <a:xfrm>
            <a:off x="635726" y="642257"/>
            <a:ext cx="10920548" cy="557348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25061524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E1CD0F0-C157-4A74-85C5-3764950204CE}"/>
              </a:ext>
            </a:extLst>
          </p:cNvPr>
          <p:cNvSpPr/>
          <p:nvPr userDrawn="1"/>
        </p:nvSpPr>
        <p:spPr>
          <a:xfrm>
            <a:off x="0" y="0"/>
            <a:ext cx="12191999" cy="2552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84A88E2B-8914-4A51-93D1-53EE236F8DAE}"/>
              </a:ext>
            </a:extLst>
          </p:cNvPr>
          <p:cNvGrpSpPr/>
          <p:nvPr userDrawn="1"/>
        </p:nvGrpSpPr>
        <p:grpSpPr>
          <a:xfrm>
            <a:off x="1" y="2543120"/>
            <a:ext cx="12192000" cy="92498"/>
            <a:chOff x="11445923" y="0"/>
            <a:chExt cx="1119115" cy="2552282"/>
          </a:xfrm>
        </p:grpSpPr>
        <p:sp>
          <p:nvSpPr>
            <p:cNvPr id="5" name="Rectangle 4">
              <a:extLst>
                <a:ext uri="{FF2B5EF4-FFF2-40B4-BE49-F238E27FC236}">
                  <a16:creationId xmlns:a16="http://schemas.microsoft.com/office/drawing/2014/main" xmlns="" id="{013FC2A0-2C8C-454E-A2FC-805728A75C98}"/>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xmlns="" id="{7690C1EE-6A6F-42D3-83B8-026B5166B341}"/>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xmlns="" id="{1AAFA40F-A963-4E4B-8411-ED8116D801AE}"/>
                </a:ext>
              </a:extLst>
            </p:cNvPr>
            <p:cNvSpPr/>
            <p:nvPr/>
          </p:nvSpPr>
          <p:spPr>
            <a:xfrm>
              <a:off x="12192000" y="0"/>
              <a:ext cx="373038" cy="255228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 name="Group 7">
            <a:extLst>
              <a:ext uri="{FF2B5EF4-FFF2-40B4-BE49-F238E27FC236}">
                <a16:creationId xmlns:a16="http://schemas.microsoft.com/office/drawing/2014/main" xmlns="" id="{FF457DA5-8BD8-4BD1-ABAC-1702790078A5}"/>
              </a:ext>
            </a:extLst>
          </p:cNvPr>
          <p:cNvGrpSpPr/>
          <p:nvPr userDrawn="1"/>
        </p:nvGrpSpPr>
        <p:grpSpPr>
          <a:xfrm>
            <a:off x="11126530" y="59960"/>
            <a:ext cx="983575" cy="1226175"/>
            <a:chOff x="8411919" y="701065"/>
            <a:chExt cx="2800065" cy="3490702"/>
          </a:xfrm>
        </p:grpSpPr>
        <p:cxnSp>
          <p:nvCxnSpPr>
            <p:cNvPr id="9" name="Straight Connector 8">
              <a:extLst>
                <a:ext uri="{FF2B5EF4-FFF2-40B4-BE49-F238E27FC236}">
                  <a16:creationId xmlns:a16="http://schemas.microsoft.com/office/drawing/2014/main" xmlns="" id="{95DD6D29-DDE2-45C1-A138-CADB303F7C9F}"/>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FDC7CD9-2180-42AE-8704-20DBF67B10A0}"/>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D0A05A7-05C3-49E0-9D7D-F545E41AF236}"/>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7A9F57B-F0AC-4B12-9AF5-A2D627622BC2}"/>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31285139-F2C4-446A-B33F-24C8A0E0D26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D5932DE-97EB-4356-AB7E-C15C95618CA8}"/>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C91D568-C449-4AA9-82B1-53294978160D}"/>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58F475E-0095-4F26-BB26-022930977535}"/>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85EFA47E-8BD9-48B8-8713-E45FE90BC03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56E6CA7-B7F3-4621-A76D-BA617AA32ED8}"/>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74EE110-4344-4F52-A647-018872E82CB7}"/>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8D380D3-EEA7-40C1-B43D-07CD1E39FD9A}"/>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58724384-2A2C-43ED-8941-9540034BD8C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0ACFEA-6181-41EB-8BED-A51527F7C02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F11BAF15-78AF-4795-B4FC-753D1EF9E02E}"/>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050C95F-629C-490C-8BAC-78DABCD855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A5A19A85-9EC7-455C-8DD6-187CB92EDEE4}"/>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A7240E26-80CD-41EC-B8BB-D59466F37C28}"/>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DC3978A-C5FA-42C9-8D7B-F6438BA6096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24388F42-C696-4539-BD00-F21F87F844EA}"/>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1148E84D-1A6D-4271-8A0A-660F1B15D12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32B5DA5F-B400-4F36-B83F-421F78931480}"/>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044EE669-9E4C-4CA7-A3A7-33BC296CAA71}"/>
              </a:ext>
            </a:extLst>
          </p:cNvPr>
          <p:cNvGrpSpPr/>
          <p:nvPr userDrawn="1"/>
        </p:nvGrpSpPr>
        <p:grpSpPr>
          <a:xfrm rot="15730005">
            <a:off x="10036530" y="262594"/>
            <a:ext cx="983575" cy="1226175"/>
            <a:chOff x="8411919" y="701065"/>
            <a:chExt cx="2800065" cy="3490702"/>
          </a:xfrm>
        </p:grpSpPr>
        <p:cxnSp>
          <p:nvCxnSpPr>
            <p:cNvPr id="32" name="Straight Connector 31">
              <a:extLst>
                <a:ext uri="{FF2B5EF4-FFF2-40B4-BE49-F238E27FC236}">
                  <a16:creationId xmlns:a16="http://schemas.microsoft.com/office/drawing/2014/main" xmlns="" id="{0EC4FCD0-D80E-4BDE-A5CD-8F0BC7673FD2}"/>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CA6BF7A-2F64-4D37-A80A-A731FAAE69BE}"/>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7D40FFE-6973-4966-BE8A-2C8BFC6DED2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8D0628B-4C25-405C-B92F-967A2F552D5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555B7347-0448-457F-8A6E-209E78A2212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91F3020F-2980-43D8-A6E1-A1C268398A2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362F092F-EF39-4548-B871-05F5F502CCB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36979FA-828A-48D4-9C8B-6F50EEDAC5A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50A29C4-0BDC-4C57-A752-FBD4848DD6D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6195D661-139C-43DA-B191-64D4E3EB6F2C}"/>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4A0B6320-BEEA-4ED4-886F-54835A7A8DC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5F0C052C-0C49-45D2-95B4-EB71C530351C}"/>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A8C62899-030E-4CD7-8551-E8FB609D8372}"/>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F753D3BE-5268-47BB-88DC-D80B00614481}"/>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2E2C63B3-FEBC-4E81-A83F-442EFD970C61}"/>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9839260-DA6B-4278-8342-339E9D7EEA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1A9196E6-7FB0-4C52-A592-204D37882FDF}"/>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4F56BBE9-7A54-44FD-8960-0A51776C1430}"/>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7F9F36F4-C91F-4046-832E-002EF0AE5503}"/>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A7280801-44E2-40E6-9915-0A3ADC263647}"/>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43EA181D-8A90-4729-8E01-BAB32AE98160}"/>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89547D6E-9ECC-481E-83BB-010BB8DA42F1}"/>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xmlns="" id="{D17AD10F-453A-4E8D-AD1B-4B24EAEAFAD1}"/>
              </a:ext>
            </a:extLst>
          </p:cNvPr>
          <p:cNvGrpSpPr/>
          <p:nvPr userDrawn="1"/>
        </p:nvGrpSpPr>
        <p:grpSpPr>
          <a:xfrm rot="6889181">
            <a:off x="10412956" y="1601928"/>
            <a:ext cx="796471" cy="992922"/>
            <a:chOff x="8411919" y="701065"/>
            <a:chExt cx="2800065" cy="3490702"/>
          </a:xfrm>
        </p:grpSpPr>
        <p:cxnSp>
          <p:nvCxnSpPr>
            <p:cNvPr id="55" name="Straight Connector 54">
              <a:extLst>
                <a:ext uri="{FF2B5EF4-FFF2-40B4-BE49-F238E27FC236}">
                  <a16:creationId xmlns:a16="http://schemas.microsoft.com/office/drawing/2014/main" xmlns="" id="{FDD64DF2-DC03-4DA2-8ECD-92414187EC81}"/>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06570102-6A32-4B3B-906D-BD8943799E0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CC6062CC-F21A-41D5-B8B5-545A8428128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CB52F408-DC70-476B-A49E-0EC9DCC8A68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3A5B904B-857F-43D9-88E8-9889A777C56B}"/>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BEBCEDAA-E03D-4863-BBCD-A3499AB57842}"/>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D4D46D37-1080-4754-9469-9332FD8D44F1}"/>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525EE8BE-F561-4363-B07C-2A8568C849D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1CDEA6CE-6883-439C-90F3-B682651821D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C39EBADE-0038-4448-AE69-7A30F68146A9}"/>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DC478AC4-0F9A-4B28-B8AE-A5C3FC191FD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164C4057-53E5-4332-A8BC-0476466B17C2}"/>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F6E5EB65-4860-47A3-A636-1D5B4086EBE5}"/>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18726D1F-8E94-41C4-91B4-FE73F6CA4A22}"/>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8C5EE4BC-D4F2-4506-A3BC-1F492332090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FA371812-5AE7-41A7-8354-03341B0DD5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3B530347-4200-441B-ABAD-B145DCE83342}"/>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DE61C81E-2924-483B-81DE-205FCB7A445E}"/>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D324DC81-1E85-4D25-9885-81ACFF8EF9C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2F3CC859-CABB-414D-A81B-30AF7FDC405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EC5B7264-49F4-4210-9CA1-CF355D0959B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4FED197B-9A2F-4634-9DE3-0062A5B452DC}"/>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xmlns="" id="{5A6F875E-26AF-47EC-80DA-4A202F58A299}"/>
              </a:ext>
            </a:extLst>
          </p:cNvPr>
          <p:cNvGrpSpPr/>
          <p:nvPr userDrawn="1"/>
        </p:nvGrpSpPr>
        <p:grpSpPr>
          <a:xfrm rot="20334324">
            <a:off x="11027040" y="751132"/>
            <a:ext cx="1164960" cy="1452298"/>
            <a:chOff x="8411919" y="701065"/>
            <a:chExt cx="2800065" cy="3490702"/>
          </a:xfrm>
        </p:grpSpPr>
        <p:cxnSp>
          <p:nvCxnSpPr>
            <p:cNvPr id="78" name="Straight Connector 77">
              <a:extLst>
                <a:ext uri="{FF2B5EF4-FFF2-40B4-BE49-F238E27FC236}">
                  <a16:creationId xmlns:a16="http://schemas.microsoft.com/office/drawing/2014/main" xmlns="" id="{677BA5B5-C758-4877-800C-0C7E4D9CEBE4}"/>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A83A37C0-EC73-49DF-8FB5-5ECE4448FD6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B1BA5729-6339-4F12-87C6-59FE607335CD}"/>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A12BFEE7-A77F-4E6A-9E50-307AEE0A93E3}"/>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F402FDBD-1882-4637-A220-48C025A1952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1BB18570-115A-4B82-B5E8-DEFEE35E3640}"/>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B3A398FB-C068-4429-A23D-89DBCBB6FFF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2B571856-F9E7-4ED8-B06C-57DFF6B9CC0F}"/>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FA8CAEB4-E5DC-46B5-B31F-0CEF9684504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C1937CDF-54A0-4EB9-87AA-3A6F53380AA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EEC0EDC4-79A2-48AC-9C2F-EC89AA5AF40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2C7274A9-AD57-4BC8-9D3E-4444CD75C008}"/>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BCE58877-41A8-426A-A97C-C7E929F3EBE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6DEBC82F-0A62-4539-9DAC-1F7078C43F8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6A5A7A4C-C4AC-4031-8AE8-3C1D0B91DF2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73F73277-134F-4896-A41B-6121A44641EF}"/>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284486BE-FF72-4400-AED7-FC2F51FF896E}"/>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07E4E1DC-4629-41E4-881E-039F4A4E34F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BEBF3104-364F-4626-A5B8-05B4D1ADCA6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8EA45D2F-F00F-4129-99E1-0B7C1B4A45BE}"/>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96CA710A-0CE7-4CEF-B09B-27A332D9594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FCF51995-51FB-475E-94CD-AEE40B2178EE}"/>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xmlns="" id="{B0D5CCF4-AEE8-4235-B77C-72150C7B86A8}"/>
              </a:ext>
            </a:extLst>
          </p:cNvPr>
          <p:cNvGrpSpPr/>
          <p:nvPr userDrawn="1"/>
        </p:nvGrpSpPr>
        <p:grpSpPr>
          <a:xfrm rot="20334324">
            <a:off x="9037156" y="71664"/>
            <a:ext cx="753407" cy="737354"/>
            <a:chOff x="8411919" y="701065"/>
            <a:chExt cx="2800065" cy="3490702"/>
          </a:xfrm>
        </p:grpSpPr>
        <p:cxnSp>
          <p:nvCxnSpPr>
            <p:cNvPr id="101" name="Straight Connector 100">
              <a:extLst>
                <a:ext uri="{FF2B5EF4-FFF2-40B4-BE49-F238E27FC236}">
                  <a16:creationId xmlns:a16="http://schemas.microsoft.com/office/drawing/2014/main" xmlns="" id="{6666712C-D9DC-4E1B-B224-EE2C1109D35C}"/>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63352840-ABD4-47EF-ADD9-AA88424C913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9F6F136-D82F-4732-9A09-51877B30061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2357C639-5D19-43DF-9527-8D32F5DC8C97}"/>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69BA665B-04B0-4300-9EB4-1CFFE3ED45E8}"/>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EF1951ED-ABFB-4722-9F63-B0B27E2C299A}"/>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364E12DE-0E57-4B8F-A49C-688E0958E91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EE4BC377-B444-49A0-A473-E947787673A9}"/>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B6B46601-4F83-4893-8A97-6736B822C139}"/>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67EEF4EC-D9C6-4972-9B35-88DF77520A96}"/>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E2B4C8D5-FD70-44AE-8137-B0A8F4ACCEA6}"/>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EE403C5D-66B6-4B98-9623-F82EEB8A97A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2521883D-899C-437B-9424-C11E887F4C7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11EE4CB0-E6F1-4616-8CFD-ABC0841896B9}"/>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FD622344-682A-45AB-BDAC-D83955B30DB0}"/>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E3F36C3A-AAA2-43EC-A1CA-D5CCDC6E3589}"/>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AD7E67AE-8D68-43B6-A73E-4A33D1A25236}"/>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4CA0A232-916A-46A2-A7C1-987C261630A9}"/>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78AD056-AB72-4926-86BA-E77C4E1712F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7189B293-9518-480B-92F2-B3FD6AE4D625}"/>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39E57236-C826-4A70-BF3F-87A183C24D27}"/>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28F2DAEF-A763-4480-9B9B-5510A70DD6B4}"/>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xmlns="" id="{574C772B-1928-4597-8A34-F77909439262}"/>
              </a:ext>
            </a:extLst>
          </p:cNvPr>
          <p:cNvGrpSpPr/>
          <p:nvPr userDrawn="1"/>
        </p:nvGrpSpPr>
        <p:grpSpPr>
          <a:xfrm rot="19421998">
            <a:off x="9748081" y="1384230"/>
            <a:ext cx="717208" cy="701926"/>
            <a:chOff x="8411919" y="701065"/>
            <a:chExt cx="2800065" cy="3490702"/>
          </a:xfrm>
        </p:grpSpPr>
        <p:cxnSp>
          <p:nvCxnSpPr>
            <p:cNvPr id="124" name="Straight Connector 123">
              <a:extLst>
                <a:ext uri="{FF2B5EF4-FFF2-40B4-BE49-F238E27FC236}">
                  <a16:creationId xmlns:a16="http://schemas.microsoft.com/office/drawing/2014/main" xmlns="" id="{7089472D-6102-4681-8E55-2C5794EE4E05}"/>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45D7A623-A535-43CF-9E20-EB48163EBA0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84DDAD5E-B095-422F-B6CD-672CE6F954C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68204260-9189-46EB-869A-E95AE4088988}"/>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5B13CB03-7EDD-43E9-A3EE-08A70D250D4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24ACA07-2AC8-4301-AF7A-F872F5BCBF77}"/>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5E9DDC0C-BE86-40AC-BA9D-02E3CE7A15D8}"/>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04D754C4-75A5-4238-AA8C-BB7B243E723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1819C5E5-16FB-4BD7-ABFF-2AFB5E55E991}"/>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4C7A9859-4815-4EA4-8F65-F968C9FC849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57B13CD7-AC6F-456F-9E2D-A202EA93C04D}"/>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F2B697B7-B1AF-408B-A9B5-014F75EB3E91}"/>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AFF57946-E60E-4726-9F65-63637C96D9AC}"/>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7CB79018-A974-42C3-9327-9EE494BBBC1F}"/>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A027431D-F6A9-4475-92D1-2C456BFCECF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B510266C-E548-470A-8A98-08A02F3E2EE8}"/>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37175B15-68E2-4A5E-9813-8991CCF80A48}"/>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3A100DAD-AFB1-40DB-ADE7-B83F5DD8967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620490C3-05EB-4F8F-B133-39AC8E8CA87F}"/>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B64D449B-2D2F-4B3F-8257-1F8D0DD919E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7C287B58-6106-4047-BAA2-C3406DDB2596}"/>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9B63D3A8-33D6-4BC7-8CC9-857AAE669DC5}"/>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xmlns="" id="{17F06A6F-6318-483E-B452-C88B27C43350}"/>
              </a:ext>
            </a:extLst>
          </p:cNvPr>
          <p:cNvGrpSpPr/>
          <p:nvPr userDrawn="1"/>
        </p:nvGrpSpPr>
        <p:grpSpPr>
          <a:xfrm rot="19421998">
            <a:off x="9244413" y="1325575"/>
            <a:ext cx="458379" cy="448611"/>
            <a:chOff x="8411919" y="701065"/>
            <a:chExt cx="2800065" cy="3490702"/>
          </a:xfrm>
        </p:grpSpPr>
        <p:cxnSp>
          <p:nvCxnSpPr>
            <p:cNvPr id="147" name="Straight Connector 146">
              <a:extLst>
                <a:ext uri="{FF2B5EF4-FFF2-40B4-BE49-F238E27FC236}">
                  <a16:creationId xmlns:a16="http://schemas.microsoft.com/office/drawing/2014/main" xmlns="" id="{E91CD7AF-1692-4440-B8BA-E670A60CBCCA}"/>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1356FF31-B953-4F4E-B596-E60EA148FE19}"/>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5C49752A-D43C-45B6-993D-EA5E0844C9BB}"/>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B753FBDD-B18B-409C-A47A-F97D2E3F5EF6}"/>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61749067-1D7E-4678-B43D-843D42744BF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BB90CE84-57B1-4386-B44F-156E4FFC61CD}"/>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15B6C08B-4B3D-4F15-9BA5-AB40A1E1F85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BC1DF333-9292-43D8-96FF-D38D03FC80C0}"/>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DC4CB3EA-34E0-4265-818A-640BBCAED2D6}"/>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885D7418-DA23-4D62-ADDA-A33D8629D46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7DA01C98-3668-44DC-BD8A-21C1F9B9CC2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xmlns="" id="{77874D64-B6D5-4B26-9D31-C32312A1FDF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xmlns="" id="{67A0BDD8-5F2F-4871-AC80-15065F48B7B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xmlns="" id="{774FF47B-975B-495B-AFA7-626EA3CB0BC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xmlns="" id="{9979DDAC-383E-484D-AD43-6040954E5D53}"/>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xmlns="" id="{5E20253B-FE44-45FD-9073-793A2ACD306A}"/>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xmlns="" id="{4A967840-EB8D-4A8D-9023-BA05C472301C}"/>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xmlns="" id="{5BFA0587-ECDE-4476-B6DA-8C1636CCCB86}"/>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xmlns="" id="{9332D652-2851-49FA-9380-17419EF0B2E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xmlns="" id="{0AB93698-E5DF-418F-84ED-95993EFBD67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7253BEA4-85D6-4559-8CD4-CD651FA044B2}"/>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33186F57-FF32-469C-8E8F-0D5A121C0D09}"/>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xmlns="" id="{B39A1B71-4BFB-417F-8ADF-A50673257A72}"/>
              </a:ext>
            </a:extLst>
          </p:cNvPr>
          <p:cNvGrpSpPr/>
          <p:nvPr userDrawn="1"/>
        </p:nvGrpSpPr>
        <p:grpSpPr>
          <a:xfrm rot="19421998">
            <a:off x="10765083" y="43767"/>
            <a:ext cx="412730" cy="403935"/>
            <a:chOff x="8411919" y="701065"/>
            <a:chExt cx="2800065" cy="3490702"/>
          </a:xfrm>
        </p:grpSpPr>
        <p:cxnSp>
          <p:nvCxnSpPr>
            <p:cNvPr id="170" name="Straight Connector 169">
              <a:extLst>
                <a:ext uri="{FF2B5EF4-FFF2-40B4-BE49-F238E27FC236}">
                  <a16:creationId xmlns:a16="http://schemas.microsoft.com/office/drawing/2014/main" xmlns="" id="{F5970A27-55A6-4D07-8C70-C55D06337EBD}"/>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xmlns="" id="{E83ABF58-61A0-409C-A57E-EA1E39EFB77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xmlns="" id="{A072E919-222D-4E11-9FBF-4092D8A0EAF7}"/>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B669C07E-C483-453C-AAEC-C3FBEDB040FD}"/>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xmlns="" id="{344DE8EA-742F-48A6-BEBC-F6781301EDE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xmlns="" id="{16CB3F9E-2089-4472-92AB-7C98031C056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xmlns="" id="{70B846A2-CA79-4A17-A686-E022D57453C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xmlns="" id="{719E7FB7-9E8D-44B6-8718-865071D5016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1D0C8432-AFF4-4746-83E6-40A3AD7EBAED}"/>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E4C7F024-C3FD-44DA-B543-9D4C33842F0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1DFA92C-51B2-4F6C-AE96-147198D89D7A}"/>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1F9FB3DC-4DAF-4AAE-9F4C-EFB7B0B94E6F}"/>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9FEA2574-D8E8-4BE5-9DEF-F08B7AF24CBB}"/>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C142A40-9738-4197-9048-6E3CE282293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DA05D9C8-371D-4CB4-967D-A728CB6DE2B8}"/>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9EB1DF40-1EA3-479A-8E44-C460A09111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9194C8E4-D8F1-4623-8319-FC3C7547D1E9}"/>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C2521ABC-062E-4457-999D-4BC3DE953E87}"/>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994EDE13-F833-42D7-A127-BB45FBFCB58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xmlns="" id="{76DD19A0-42AC-4680-A070-B7D26A7ECB8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xmlns="" id="{4823B065-A184-4DE8-A2E9-BD9454771D9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xmlns="" id="{06A0FAEF-9B32-47C8-BD6B-48A2993CE36A}"/>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2" name="Rectangle 191">
            <a:extLst>
              <a:ext uri="{FF2B5EF4-FFF2-40B4-BE49-F238E27FC236}">
                <a16:creationId xmlns:a16="http://schemas.microsoft.com/office/drawing/2014/main" xmlns="" id="{6C54488B-4AA8-4A29-9071-60D6AF00DA6E}"/>
              </a:ext>
            </a:extLst>
          </p:cNvPr>
          <p:cNvSpPr/>
          <p:nvPr userDrawn="1"/>
        </p:nvSpPr>
        <p:spPr>
          <a:xfrm>
            <a:off x="11445923" y="0"/>
            <a:ext cx="373038" cy="25522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Rectangle 192">
            <a:extLst>
              <a:ext uri="{FF2B5EF4-FFF2-40B4-BE49-F238E27FC236}">
                <a16:creationId xmlns:a16="http://schemas.microsoft.com/office/drawing/2014/main" xmlns="" id="{6AA5F804-B564-42DA-88D6-915FE7EFD1E7}"/>
              </a:ext>
            </a:extLst>
          </p:cNvPr>
          <p:cNvSpPr/>
          <p:nvPr userDrawn="1"/>
        </p:nvSpPr>
        <p:spPr>
          <a:xfrm>
            <a:off x="11818961" y="0"/>
            <a:ext cx="373038" cy="255228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8521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90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824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0750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1" r:id="rId1"/>
    <p:sldLayoutId id="2147483737" r:id="rId2"/>
    <p:sldLayoutId id="2147483739" r:id="rId3"/>
    <p:sldLayoutId id="2147483736" r:id="rId4"/>
    <p:sldLayoutId id="2147483740" r:id="rId5"/>
    <p:sldLayoutId id="2147483743" r:id="rId6"/>
    <p:sldLayoutId id="2147483741" r:id="rId7"/>
    <p:sldLayoutId id="2147483742" r:id="rId8"/>
    <p:sldLayoutId id="2147483738" r:id="rId9"/>
    <p:sldLayoutId id="2147483746" r:id="rId10"/>
    <p:sldLayoutId id="2147483748"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35000" b="-35000"/>
          </a:stretch>
        </a:blipFill>
        <a:effectLst/>
      </p:bgPr>
    </p:bg>
    <p:spTree>
      <p:nvGrpSpPr>
        <p:cNvPr id="1" name=""/>
        <p:cNvGrpSpPr/>
        <p:nvPr/>
      </p:nvGrpSpPr>
      <p:grpSpPr>
        <a:xfrm>
          <a:off x="0" y="0"/>
          <a:ext cx="0" cy="0"/>
          <a:chOff x="0" y="0"/>
          <a:chExt cx="0" cy="0"/>
        </a:xfrm>
      </p:grpSpPr>
      <p:pic>
        <p:nvPicPr>
          <p:cNvPr id="163" name="Image 1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811" y="962527"/>
            <a:ext cx="5173454" cy="1983804"/>
          </a:xfrm>
          <a:prstGeom prst="rect">
            <a:avLst/>
          </a:prstGeom>
        </p:spPr>
      </p:pic>
      <p:sp>
        <p:nvSpPr>
          <p:cNvPr id="9" name="Rectangle à coins arrondis 8"/>
          <p:cNvSpPr/>
          <p:nvPr/>
        </p:nvSpPr>
        <p:spPr>
          <a:xfrm>
            <a:off x="1331496" y="3985146"/>
            <a:ext cx="9176084" cy="13374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821286" y="4330720"/>
            <a:ext cx="10196504" cy="646331"/>
          </a:xfrm>
          <a:prstGeom prst="rect">
            <a:avLst/>
          </a:prstGeom>
        </p:spPr>
        <p:txBody>
          <a:bodyPr wrap="square">
            <a:spAutoFit/>
          </a:bodyPr>
          <a:lstStyle/>
          <a:p>
            <a:pPr algn="ctr"/>
            <a:r>
              <a:rPr lang="az-Cyrl-AZ"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dobe Gothic Std B" pitchFamily="34" charset="-128"/>
                <a:ea typeface="Adobe Gothic Std B" pitchFamily="34" charset="-128"/>
              </a:rPr>
              <a:t>Системы </a:t>
            </a:r>
            <a:r>
              <a:rPr lang="az-Cyrl-AZ"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dobe Gothic Std B" pitchFamily="34" charset="-128"/>
                <a:ea typeface="Adobe Gothic Std B" pitchFamily="34" charset="-128"/>
              </a:rPr>
              <a:t>очистки воды</a:t>
            </a:r>
            <a:endParaRPr lang="fr-FR"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dobe Gothic Std B" pitchFamily="34" charset="-128"/>
              <a:ea typeface="Adobe Gothic Std B" pitchFamily="34" charset="-128"/>
            </a:endParaRPr>
          </a:p>
        </p:txBody>
      </p:sp>
      <p:pic>
        <p:nvPicPr>
          <p:cNvPr id="6" name="Image 5">
            <a:extLst>
              <a:ext uri="{FF2B5EF4-FFF2-40B4-BE49-F238E27FC236}">
                <a16:creationId xmlns:a16="http://schemas.microsoft.com/office/drawing/2014/main" xmlns="" id="{FC33F056-B960-4BDA-AEC2-C16CDBF249DD}"/>
              </a:ext>
            </a:extLst>
          </p:cNvPr>
          <p:cNvPicPr/>
          <p:nvPr/>
        </p:nvPicPr>
        <p:blipFill rotWithShape="1">
          <a:blip r:embed="rId4">
            <a:extLst>
              <a:ext uri="{28A0092B-C50C-407E-A947-70E740481C1C}">
                <a14:useLocalDpi xmlns:a14="http://schemas.microsoft.com/office/drawing/2010/main" val="0"/>
              </a:ext>
            </a:extLst>
          </a:blip>
          <a:srcRect l="47052"/>
          <a:stretch/>
        </p:blipFill>
        <p:spPr bwMode="auto">
          <a:xfrm>
            <a:off x="198049" y="6024282"/>
            <a:ext cx="1845904" cy="833718"/>
          </a:xfrm>
          <a:prstGeom prst="rect">
            <a:avLst/>
          </a:prstGeom>
          <a:noFill/>
          <a:ln>
            <a:noFill/>
          </a:ln>
        </p:spPr>
      </p:pic>
    </p:spTree>
    <p:extLst>
      <p:ext uri="{BB962C8B-B14F-4D97-AF65-F5344CB8AC3E}">
        <p14:creationId xmlns:p14="http://schemas.microsoft.com/office/powerpoint/2010/main" val="403247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 name="Espace réservé pour une image  1"/>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6164106" y="1866900"/>
            <a:ext cx="5907444" cy="3775137"/>
          </a:xfrm>
          <a:prstGeom prst="rect">
            <a:avLst/>
          </a:prstGeom>
          <a:ln>
            <a:noFill/>
          </a:ln>
          <a:effectLst>
            <a:softEdge rad="112500"/>
          </a:effectLst>
        </p:spPr>
      </p:pic>
      <p:sp>
        <p:nvSpPr>
          <p:cNvPr id="5" name="Text Placeholder 10">
            <a:extLst>
              <a:ext uri="{FF2B5EF4-FFF2-40B4-BE49-F238E27FC236}">
                <a16:creationId xmlns:a16="http://schemas.microsoft.com/office/drawing/2014/main" xmlns="" id="{7D129851-8755-4599-9F04-3F3F9B0109F9}"/>
              </a:ext>
            </a:extLst>
          </p:cNvPr>
          <p:cNvSpPr txBox="1">
            <a:spLocks/>
          </p:cNvSpPr>
          <p:nvPr/>
        </p:nvSpPr>
        <p:spPr>
          <a:xfrm>
            <a:off x="150125" y="705178"/>
            <a:ext cx="5841241" cy="542760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2000" b="1" dirty="0">
                <a:solidFill>
                  <a:schemeClr val="bg1"/>
                </a:solidFill>
                <a:latin typeface="Century Gothic" pitchFamily="34" charset="0"/>
              </a:rPr>
              <a:t>Вода играет много ролей в фармацевтической промышленности. Существует два вида воды, которые чаще всего используются: очищенная вода (EPUv) и вода для инъекций (EPPIv). Чтобы подготовить воду для фармацевтического применения, можно использовать много методов, включая ионный обмен, обратный осмос и электродионизацию.</a:t>
            </a:r>
            <a:endParaRPr lang="fr-BE" sz="2000" b="1" dirty="0">
              <a:solidFill>
                <a:schemeClr val="bg1"/>
              </a:solidFill>
              <a:latin typeface="Century Gothic" pitchFamily="34" charset="0"/>
            </a:endParaRPr>
          </a:p>
        </p:txBody>
      </p:sp>
      <p:sp>
        <p:nvSpPr>
          <p:cNvPr id="7" name="TextBox 3">
            <a:extLst>
              <a:ext uri="{FF2B5EF4-FFF2-40B4-BE49-F238E27FC236}">
                <a16:creationId xmlns:a16="http://schemas.microsoft.com/office/drawing/2014/main" xmlns="" id="{948A2979-A456-4286-B8FC-8FF4C0C58EFD}"/>
              </a:ext>
            </a:extLst>
          </p:cNvPr>
          <p:cNvSpPr txBox="1"/>
          <p:nvPr/>
        </p:nvSpPr>
        <p:spPr>
          <a:xfrm>
            <a:off x="6470431" y="336590"/>
            <a:ext cx="5697990" cy="584775"/>
          </a:xfrm>
          <a:prstGeom prst="rect">
            <a:avLst/>
          </a:prstGeom>
          <a:noFill/>
        </p:spPr>
        <p:txBody>
          <a:bodyPr wrap="square" rtlCol="0" anchor="ctr">
            <a:spAutoFit/>
          </a:bodyPr>
          <a:lstStyle/>
          <a:p>
            <a:r>
              <a:rPr lang="ru-RU" sz="3200" b="1" dirty="0" smtClean="0">
                <a:solidFill>
                  <a:schemeClr val="accent2"/>
                </a:solidFill>
                <a:latin typeface="Century Gothic" pitchFamily="34" charset="0"/>
              </a:rPr>
              <a:t>ФАРМАЦЕВТИЧЕСКАЯ</a:t>
            </a:r>
            <a:endParaRPr lang="fr-BE" sz="3200" b="1" dirty="0">
              <a:solidFill>
                <a:schemeClr val="accent2"/>
              </a:solidFill>
              <a:latin typeface="Century Gothic" pitchFamily="34" charset="0"/>
            </a:endParaRPr>
          </a:p>
        </p:txBody>
      </p:sp>
    </p:spTree>
    <p:extLst>
      <p:ext uri="{BB962C8B-B14F-4D97-AF65-F5344CB8AC3E}">
        <p14:creationId xmlns:p14="http://schemas.microsoft.com/office/powerpoint/2010/main" val="200348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3526" r="9258"/>
          <a:stretch/>
        </p:blipFill>
        <p:spPr>
          <a:xfrm>
            <a:off x="0" y="1600200"/>
            <a:ext cx="6262922" cy="4086012"/>
          </a:xfrm>
          <a:prstGeom prst="rect">
            <a:avLst/>
          </a:prstGeom>
          <a:ln>
            <a:noFill/>
          </a:ln>
          <a:effectLst>
            <a:softEdge rad="112500"/>
          </a:effectLst>
        </p:spPr>
      </p:pic>
      <p:sp>
        <p:nvSpPr>
          <p:cNvPr id="3" name="Rectangle 2"/>
          <p:cNvSpPr/>
          <p:nvPr/>
        </p:nvSpPr>
        <p:spPr>
          <a:xfrm>
            <a:off x="6115050" y="0"/>
            <a:ext cx="60769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ext Placeholder 10">
            <a:extLst>
              <a:ext uri="{FF2B5EF4-FFF2-40B4-BE49-F238E27FC236}">
                <a16:creationId xmlns:a16="http://schemas.microsoft.com/office/drawing/2014/main" xmlns="" id="{7D129851-8755-4599-9F04-3F3F9B0109F9}"/>
              </a:ext>
            </a:extLst>
          </p:cNvPr>
          <p:cNvSpPr txBox="1">
            <a:spLocks/>
          </p:cNvSpPr>
          <p:nvPr/>
        </p:nvSpPr>
        <p:spPr>
          <a:xfrm>
            <a:off x="6262920" y="781706"/>
            <a:ext cx="5757629" cy="542760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2000" b="1" dirty="0">
                <a:solidFill>
                  <a:schemeClr val="bg1"/>
                </a:solidFill>
                <a:latin typeface="Century Gothic" pitchFamily="34" charset="0"/>
              </a:rPr>
              <a:t>Для промышленных водоочистных или перерабатывающих заводов. Процесс позволяет очистить стоки, содержащие ХПК (химический кислородный спрос), твердые или растворимые. Этот инновационный процесс особенно подходит для микрозагрязнителей (стандарты RSDE), остатков лекарств, эндокринных разрушителей, фитосанитарных продуктов и т. Д.</a:t>
            </a:r>
            <a:endParaRPr lang="fr-BE" sz="2400" b="1" dirty="0">
              <a:solidFill>
                <a:schemeClr val="bg1"/>
              </a:solidFill>
              <a:latin typeface="Century Gothic" pitchFamily="34" charset="0"/>
            </a:endParaRPr>
          </a:p>
        </p:txBody>
      </p:sp>
      <p:sp>
        <p:nvSpPr>
          <p:cNvPr id="7" name="TextBox 3">
            <a:extLst>
              <a:ext uri="{FF2B5EF4-FFF2-40B4-BE49-F238E27FC236}">
                <a16:creationId xmlns:a16="http://schemas.microsoft.com/office/drawing/2014/main" xmlns="" id="{948A2979-A456-4286-B8FC-8FF4C0C58EFD}"/>
              </a:ext>
            </a:extLst>
          </p:cNvPr>
          <p:cNvSpPr txBox="1"/>
          <p:nvPr/>
        </p:nvSpPr>
        <p:spPr>
          <a:xfrm>
            <a:off x="374431" y="185619"/>
            <a:ext cx="5697990" cy="1077218"/>
          </a:xfrm>
          <a:prstGeom prst="rect">
            <a:avLst/>
          </a:prstGeom>
          <a:noFill/>
        </p:spPr>
        <p:txBody>
          <a:bodyPr wrap="square" rtlCol="0" anchor="ctr">
            <a:spAutoFit/>
          </a:bodyPr>
          <a:lstStyle/>
          <a:p>
            <a:r>
              <a:rPr lang="ru-RU" sz="3200" b="1" dirty="0" smtClean="0">
                <a:solidFill>
                  <a:schemeClr val="accent3"/>
                </a:solidFill>
                <a:latin typeface="Century Gothic" pitchFamily="34" charset="0"/>
              </a:rPr>
              <a:t>Промышленная </a:t>
            </a:r>
            <a:r>
              <a:rPr lang="ru-RU" sz="3200" b="1" dirty="0">
                <a:solidFill>
                  <a:schemeClr val="accent3"/>
                </a:solidFill>
                <a:latin typeface="Century Gothic" pitchFamily="34" charset="0"/>
              </a:rPr>
              <a:t>рециркуляция воды</a:t>
            </a:r>
            <a:endParaRPr lang="fr-FR" altLang="fr-FR" sz="3200" b="1" dirty="0">
              <a:solidFill>
                <a:schemeClr val="accent3"/>
              </a:solidFill>
              <a:latin typeface="Century Gothic" pitchFamily="34" charset="0"/>
            </a:endParaRPr>
          </a:p>
        </p:txBody>
      </p:sp>
    </p:spTree>
    <p:extLst>
      <p:ext uri="{BB962C8B-B14F-4D97-AF65-F5344CB8AC3E}">
        <p14:creationId xmlns:p14="http://schemas.microsoft.com/office/powerpoint/2010/main" val="4062693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13">
            <a:extLst>
              <a:ext uri="{FF2B5EF4-FFF2-40B4-BE49-F238E27FC236}">
                <a16:creationId xmlns:a16="http://schemas.microsoft.com/office/drawing/2014/main" xmlns="" id="{F61B7451-E002-4FB0-9C16-C8B37A6BDCE5}"/>
              </a:ext>
            </a:extLst>
          </p:cNvPr>
          <p:cNvSpPr txBox="1">
            <a:spLocks/>
          </p:cNvSpPr>
          <p:nvPr/>
        </p:nvSpPr>
        <p:spPr>
          <a:xfrm>
            <a:off x="5578" y="5946806"/>
            <a:ext cx="7206018" cy="91119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ru-RU" sz="4000" b="1" dirty="0">
                <a:solidFill>
                  <a:srgbClr val="00B0F0"/>
                </a:solidFill>
                <a:effectLst>
                  <a:innerShdw blurRad="63500" dist="50800" dir="13500000">
                    <a:prstClr val="black">
                      <a:alpha val="50000"/>
                    </a:prstClr>
                  </a:innerShdw>
                </a:effectLst>
                <a:latin typeface="Century Gothic" pitchFamily="34" charset="0"/>
                <a:cs typeface="Arial" pitchFamily="34" charset="0"/>
              </a:rPr>
              <a:t>Контейнерные </a:t>
            </a:r>
            <a:r>
              <a:rPr lang="ru-RU" sz="4000" b="1" dirty="0" smtClean="0">
                <a:solidFill>
                  <a:srgbClr val="00B0F0"/>
                </a:solidFill>
                <a:effectLst>
                  <a:innerShdw blurRad="63500" dist="50800" dir="13500000">
                    <a:prstClr val="black">
                      <a:alpha val="50000"/>
                    </a:prstClr>
                  </a:innerShdw>
                </a:effectLst>
                <a:latin typeface="Century Gothic" pitchFamily="34" charset="0"/>
                <a:cs typeface="Arial" pitchFamily="34" charset="0"/>
              </a:rPr>
              <a:t>единицы</a:t>
            </a:r>
            <a:endParaRPr lang="en-US" altLang="ko-KR" sz="4000" b="1" dirty="0">
              <a:solidFill>
                <a:srgbClr val="00B0F0"/>
              </a:solidFill>
              <a:effectLst>
                <a:innerShdw blurRad="63500" dist="50800" dir="13500000">
                  <a:prstClr val="black">
                    <a:alpha val="50000"/>
                  </a:prstClr>
                </a:innerShdw>
              </a:effectLst>
              <a:latin typeface="Century Gothic" pitchFamily="34" charset="0"/>
              <a:cs typeface="Arial" pitchFamily="34" charset="0"/>
            </a:endParaRPr>
          </a:p>
        </p:txBody>
      </p:sp>
      <p:sp>
        <p:nvSpPr>
          <p:cNvPr id="13" name="자유형: 도형 27">
            <a:extLst>
              <a:ext uri="{FF2B5EF4-FFF2-40B4-BE49-F238E27FC236}">
                <a16:creationId xmlns:a16="http://schemas.microsoft.com/office/drawing/2014/main" xmlns="" id="{5C6DA5C3-7B78-4621-AEF8-559F8E50A6DB}"/>
              </a:ext>
            </a:extLst>
          </p:cNvPr>
          <p:cNvSpPr/>
          <p:nvPr/>
        </p:nvSpPr>
        <p:spPr>
          <a:xfrm>
            <a:off x="10755082" y="1558843"/>
            <a:ext cx="1436918" cy="2386152"/>
          </a:xfrm>
          <a:custGeom>
            <a:avLst/>
            <a:gdLst>
              <a:gd name="connsiteX0" fmla="*/ 1193076 w 1436918"/>
              <a:gd name="connsiteY0" fmla="*/ 0 h 2386152"/>
              <a:gd name="connsiteX1" fmla="*/ 1436918 w 1436918"/>
              <a:gd name="connsiteY1" fmla="*/ 243842 h 2386152"/>
              <a:gd name="connsiteX2" fmla="*/ 1436918 w 1436918"/>
              <a:gd name="connsiteY2" fmla="*/ 2142310 h 2386152"/>
              <a:gd name="connsiteX3" fmla="*/ 1193076 w 1436918"/>
              <a:gd name="connsiteY3" fmla="*/ 2386152 h 2386152"/>
              <a:gd name="connsiteX4" fmla="*/ 0 w 1436918"/>
              <a:gd name="connsiteY4" fmla="*/ 1193076 h 238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2386152">
                <a:moveTo>
                  <a:pt x="1193076" y="0"/>
                </a:moveTo>
                <a:lnTo>
                  <a:pt x="1436918" y="243842"/>
                </a:lnTo>
                <a:lnTo>
                  <a:pt x="1436918" y="2142310"/>
                </a:lnTo>
                <a:lnTo>
                  <a:pt x="1193076" y="2386152"/>
                </a:lnTo>
                <a:lnTo>
                  <a:pt x="0" y="1193076"/>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자유형: 도형 30">
            <a:extLst>
              <a:ext uri="{FF2B5EF4-FFF2-40B4-BE49-F238E27FC236}">
                <a16:creationId xmlns:a16="http://schemas.microsoft.com/office/drawing/2014/main" xmlns="" id="{2C268D95-6831-4266-B85D-064EBE9CA51C}"/>
              </a:ext>
            </a:extLst>
          </p:cNvPr>
          <p:cNvSpPr/>
          <p:nvPr/>
        </p:nvSpPr>
        <p:spPr>
          <a:xfrm>
            <a:off x="8155574"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자유형: 도형 34">
            <a:extLst>
              <a:ext uri="{FF2B5EF4-FFF2-40B4-BE49-F238E27FC236}">
                <a16:creationId xmlns:a16="http://schemas.microsoft.com/office/drawing/2014/main" xmlns="" id="{6459F166-C1AE-49BD-A7FB-4CDE1C54BAAC}"/>
              </a:ext>
            </a:extLst>
          </p:cNvPr>
          <p:cNvSpPr/>
          <p:nvPr/>
        </p:nvSpPr>
        <p:spPr>
          <a:xfrm>
            <a:off x="10755082" y="2"/>
            <a:ext cx="1436918" cy="1393380"/>
          </a:xfrm>
          <a:custGeom>
            <a:avLst/>
            <a:gdLst>
              <a:gd name="connsiteX0" fmla="*/ 200304 w 1436918"/>
              <a:gd name="connsiteY0" fmla="*/ 0 h 1393380"/>
              <a:gd name="connsiteX1" fmla="*/ 1436918 w 1436918"/>
              <a:gd name="connsiteY1" fmla="*/ 0 h 1393380"/>
              <a:gd name="connsiteX2" fmla="*/ 1436918 w 1436918"/>
              <a:gd name="connsiteY2" fmla="*/ 1149538 h 1393380"/>
              <a:gd name="connsiteX3" fmla="*/ 1193076 w 1436918"/>
              <a:gd name="connsiteY3" fmla="*/ 1393380 h 1393380"/>
              <a:gd name="connsiteX4" fmla="*/ 0 w 1436918"/>
              <a:gd name="connsiteY4" fmla="*/ 200304 h 13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1393380">
                <a:moveTo>
                  <a:pt x="200304" y="0"/>
                </a:moveTo>
                <a:lnTo>
                  <a:pt x="1436918" y="0"/>
                </a:lnTo>
                <a:lnTo>
                  <a:pt x="1436918" y="1149538"/>
                </a:lnTo>
                <a:lnTo>
                  <a:pt x="1193076" y="1393380"/>
                </a:lnTo>
                <a:lnTo>
                  <a:pt x="0" y="200304"/>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자유형: 도형 35">
            <a:extLst>
              <a:ext uri="{FF2B5EF4-FFF2-40B4-BE49-F238E27FC236}">
                <a16:creationId xmlns:a16="http://schemas.microsoft.com/office/drawing/2014/main" xmlns="" id="{8657D5CE-DB48-4940-860E-BAB55C81C910}"/>
              </a:ext>
            </a:extLst>
          </p:cNvPr>
          <p:cNvSpPr/>
          <p:nvPr/>
        </p:nvSpPr>
        <p:spPr>
          <a:xfrm rot="10800000">
            <a:off x="6836223" y="546462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9" name="Espace réservé pour une image  8"/>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822" r="22207" b="10710"/>
          <a:stretch/>
        </p:blipFill>
        <p:spPr>
          <a:xfrm>
            <a:off x="5551710" y="2891256"/>
            <a:ext cx="3644538" cy="3666309"/>
          </a:xfrm>
        </p:spPr>
      </p:pic>
      <p:pic>
        <p:nvPicPr>
          <p:cNvPr id="2" name="Espace réservé pour une image  1"/>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7508" t="13542" r="4859" b="6252"/>
          <a:stretch/>
        </p:blipFill>
        <p:spPr>
          <a:xfrm>
            <a:off x="8274507" y="278688"/>
            <a:ext cx="3644538" cy="3666309"/>
          </a:xfrm>
        </p:spPr>
      </p:pic>
      <p:pic>
        <p:nvPicPr>
          <p:cNvPr id="6" name="Espace réservé pour une image  5"/>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959" r="16905"/>
          <a:stretch/>
        </p:blipFill>
        <p:spPr>
          <a:xfrm>
            <a:off x="8155574" y="2891254"/>
            <a:ext cx="3644538" cy="3666309"/>
          </a:xfrm>
        </p:spPr>
      </p:pic>
      <p:sp>
        <p:nvSpPr>
          <p:cNvPr id="22" name="자유형: 도형 30">
            <a:extLst>
              <a:ext uri="{FF2B5EF4-FFF2-40B4-BE49-F238E27FC236}">
                <a16:creationId xmlns:a16="http://schemas.microsoft.com/office/drawing/2014/main" xmlns="" id="{2C268D95-6831-4266-B85D-064EBE9CA51C}"/>
              </a:ext>
            </a:extLst>
          </p:cNvPr>
          <p:cNvSpPr/>
          <p:nvPr/>
        </p:nvSpPr>
        <p:spPr>
          <a:xfrm>
            <a:off x="5527344"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23" name="Espace réservé pour une image  3"/>
          <p:cNvPicPr>
            <a:picLocks noChangeAspect="1"/>
          </p:cNvPicPr>
          <p:nvPr/>
        </p:nvPicPr>
        <p:blipFill rotWithShape="1">
          <a:blip r:embed="rId3">
            <a:extLst>
              <a:ext uri="{28A0092B-C50C-407E-A947-70E740481C1C}">
                <a14:useLocalDpi xmlns:a14="http://schemas.microsoft.com/office/drawing/2010/main" val="0"/>
              </a:ext>
            </a:extLst>
          </a:blip>
          <a:srcRect l="-885" t="2391" r="44734" b="1695"/>
          <a:stretch/>
        </p:blipFill>
        <p:spPr>
          <a:xfrm>
            <a:off x="2923480"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pic>
      <p:pic>
        <p:nvPicPr>
          <p:cNvPr id="7" name="Espace réservé pour une image  6"/>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22393" t="9431" r="26839" b="4984"/>
          <a:stretch/>
        </p:blipFill>
        <p:spPr/>
      </p:pic>
      <p:sp>
        <p:nvSpPr>
          <p:cNvPr id="24" name="자유형: 도형 30">
            <a:extLst>
              <a:ext uri="{FF2B5EF4-FFF2-40B4-BE49-F238E27FC236}">
                <a16:creationId xmlns:a16="http://schemas.microsoft.com/office/drawing/2014/main" xmlns="" id="{2C268D95-6831-4266-B85D-064EBE9CA51C}"/>
              </a:ext>
            </a:extLst>
          </p:cNvPr>
          <p:cNvSpPr/>
          <p:nvPr/>
        </p:nvSpPr>
        <p:spPr>
          <a:xfrm>
            <a:off x="2892893"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자유형: 도형 30">
            <a:extLst>
              <a:ext uri="{FF2B5EF4-FFF2-40B4-BE49-F238E27FC236}">
                <a16:creationId xmlns:a16="http://schemas.microsoft.com/office/drawing/2014/main" xmlns="" id="{2C268D95-6831-4266-B85D-064EBE9CA51C}"/>
              </a:ext>
            </a:extLst>
          </p:cNvPr>
          <p:cNvSpPr/>
          <p:nvPr/>
        </p:nvSpPr>
        <p:spPr>
          <a:xfrm>
            <a:off x="183424"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ectangle 28"/>
          <p:cNvSpPr/>
          <p:nvPr/>
        </p:nvSpPr>
        <p:spPr>
          <a:xfrm rot="18915598">
            <a:off x="-818592" y="717175"/>
            <a:ext cx="1571479" cy="1570866"/>
          </a:xfrm>
          <a:custGeom>
            <a:avLst/>
            <a:gdLst>
              <a:gd name="connsiteX0" fmla="*/ 0 w 1705971"/>
              <a:gd name="connsiteY0" fmla="*/ 0 h 1705971"/>
              <a:gd name="connsiteX1" fmla="*/ 1705971 w 1705971"/>
              <a:gd name="connsiteY1" fmla="*/ 0 h 1705971"/>
              <a:gd name="connsiteX2" fmla="*/ 1705971 w 1705971"/>
              <a:gd name="connsiteY2" fmla="*/ 1705971 h 1705971"/>
              <a:gd name="connsiteX3" fmla="*/ 0 w 1705971"/>
              <a:gd name="connsiteY3" fmla="*/ 1705971 h 1705971"/>
              <a:gd name="connsiteX4" fmla="*/ 0 w 1705971"/>
              <a:gd name="connsiteY4" fmla="*/ 0 h 1705971"/>
              <a:gd name="connsiteX0" fmla="*/ 0 w 1705971"/>
              <a:gd name="connsiteY0" fmla="*/ 0 h 1705971"/>
              <a:gd name="connsiteX1" fmla="*/ 1705971 w 1705971"/>
              <a:gd name="connsiteY1" fmla="*/ 0 h 1705971"/>
              <a:gd name="connsiteX2" fmla="*/ 1705971 w 1705971"/>
              <a:gd name="connsiteY2" fmla="*/ 1705971 h 1705971"/>
              <a:gd name="connsiteX3" fmla="*/ 0 w 1705971"/>
              <a:gd name="connsiteY3" fmla="*/ 1705971 h 1705971"/>
              <a:gd name="connsiteX4" fmla="*/ 0 w 1705971"/>
              <a:gd name="connsiteY4" fmla="*/ 0 h 1705971"/>
              <a:gd name="connsiteX0" fmla="*/ 0 w 1706584"/>
              <a:gd name="connsiteY0" fmla="*/ 0 h 1705971"/>
              <a:gd name="connsiteX1" fmla="*/ 1706584 w 1706584"/>
              <a:gd name="connsiteY1" fmla="*/ 135105 h 1705971"/>
              <a:gd name="connsiteX2" fmla="*/ 1705971 w 1706584"/>
              <a:gd name="connsiteY2" fmla="*/ 1705971 h 1705971"/>
              <a:gd name="connsiteX3" fmla="*/ 0 w 1706584"/>
              <a:gd name="connsiteY3" fmla="*/ 1705971 h 1705971"/>
              <a:gd name="connsiteX4" fmla="*/ 0 w 1706584"/>
              <a:gd name="connsiteY4" fmla="*/ 0 h 1705971"/>
              <a:gd name="connsiteX0" fmla="*/ 0 w 1706584"/>
              <a:gd name="connsiteY0" fmla="*/ 0 h 1705971"/>
              <a:gd name="connsiteX1" fmla="*/ 1706584 w 1706584"/>
              <a:gd name="connsiteY1" fmla="*/ 135105 h 1705971"/>
              <a:gd name="connsiteX2" fmla="*/ 1705971 w 1706584"/>
              <a:gd name="connsiteY2" fmla="*/ 1705971 h 1705971"/>
              <a:gd name="connsiteX3" fmla="*/ 135105 w 1706584"/>
              <a:gd name="connsiteY3" fmla="*/ 1705358 h 1705971"/>
              <a:gd name="connsiteX4" fmla="*/ 0 w 1706584"/>
              <a:gd name="connsiteY4" fmla="*/ 0 h 1705971"/>
              <a:gd name="connsiteX0" fmla="*/ 612655 w 1571479"/>
              <a:gd name="connsiteY0" fmla="*/ 894108 h 1570866"/>
              <a:gd name="connsiteX1" fmla="*/ 1571479 w 1571479"/>
              <a:gd name="connsiteY1" fmla="*/ 0 h 1570866"/>
              <a:gd name="connsiteX2" fmla="*/ 1570866 w 1571479"/>
              <a:gd name="connsiteY2" fmla="*/ 1570866 h 1570866"/>
              <a:gd name="connsiteX3" fmla="*/ 0 w 1571479"/>
              <a:gd name="connsiteY3" fmla="*/ 1570253 h 1570866"/>
              <a:gd name="connsiteX4" fmla="*/ 612655 w 1571479"/>
              <a:gd name="connsiteY4" fmla="*/ 894108 h 1570866"/>
              <a:gd name="connsiteX0" fmla="*/ 612655 w 1571479"/>
              <a:gd name="connsiteY0" fmla="*/ 894108 h 1570866"/>
              <a:gd name="connsiteX1" fmla="*/ 1571479 w 1571479"/>
              <a:gd name="connsiteY1" fmla="*/ 0 h 1570866"/>
              <a:gd name="connsiteX2" fmla="*/ 1570866 w 1571479"/>
              <a:gd name="connsiteY2" fmla="*/ 1570866 h 1570866"/>
              <a:gd name="connsiteX3" fmla="*/ 0 w 1571479"/>
              <a:gd name="connsiteY3" fmla="*/ 1570253 h 1570866"/>
              <a:gd name="connsiteX4" fmla="*/ 612655 w 1571479"/>
              <a:gd name="connsiteY4" fmla="*/ 894108 h 1570866"/>
              <a:gd name="connsiteX0" fmla="*/ 660951 w 1571479"/>
              <a:gd name="connsiteY0" fmla="*/ 903540 h 1570866"/>
              <a:gd name="connsiteX1" fmla="*/ 1571479 w 1571479"/>
              <a:gd name="connsiteY1" fmla="*/ 0 h 1570866"/>
              <a:gd name="connsiteX2" fmla="*/ 1570866 w 1571479"/>
              <a:gd name="connsiteY2" fmla="*/ 1570866 h 1570866"/>
              <a:gd name="connsiteX3" fmla="*/ 0 w 1571479"/>
              <a:gd name="connsiteY3" fmla="*/ 1570253 h 1570866"/>
              <a:gd name="connsiteX4" fmla="*/ 660951 w 1571479"/>
              <a:gd name="connsiteY4" fmla="*/ 903540 h 1570866"/>
              <a:gd name="connsiteX0" fmla="*/ 660951 w 1571479"/>
              <a:gd name="connsiteY0" fmla="*/ 903540 h 1570866"/>
              <a:gd name="connsiteX1" fmla="*/ 1571479 w 1571479"/>
              <a:gd name="connsiteY1" fmla="*/ 0 h 1570866"/>
              <a:gd name="connsiteX2" fmla="*/ 1570866 w 1571479"/>
              <a:gd name="connsiteY2" fmla="*/ 1570866 h 1570866"/>
              <a:gd name="connsiteX3" fmla="*/ 0 w 1571479"/>
              <a:gd name="connsiteY3" fmla="*/ 1570253 h 1570866"/>
              <a:gd name="connsiteX4" fmla="*/ 660951 w 1571479"/>
              <a:gd name="connsiteY4" fmla="*/ 903540 h 1570866"/>
              <a:gd name="connsiteX0" fmla="*/ 660951 w 1571479"/>
              <a:gd name="connsiteY0" fmla="*/ 903540 h 1570866"/>
              <a:gd name="connsiteX1" fmla="*/ 1571479 w 1571479"/>
              <a:gd name="connsiteY1" fmla="*/ 0 h 1570866"/>
              <a:gd name="connsiteX2" fmla="*/ 1570866 w 1571479"/>
              <a:gd name="connsiteY2" fmla="*/ 1570866 h 1570866"/>
              <a:gd name="connsiteX3" fmla="*/ 0 w 1571479"/>
              <a:gd name="connsiteY3" fmla="*/ 1570253 h 1570866"/>
              <a:gd name="connsiteX4" fmla="*/ 660951 w 1571479"/>
              <a:gd name="connsiteY4" fmla="*/ 903540 h 1570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479" h="1570866">
                <a:moveTo>
                  <a:pt x="660951" y="903540"/>
                </a:moveTo>
                <a:cubicBezTo>
                  <a:pt x="1111702" y="440850"/>
                  <a:pt x="1130422" y="472297"/>
                  <a:pt x="1571479" y="0"/>
                </a:cubicBezTo>
                <a:cubicBezTo>
                  <a:pt x="1571275" y="523622"/>
                  <a:pt x="1571070" y="1047244"/>
                  <a:pt x="1570866" y="1570866"/>
                </a:cubicBezTo>
                <a:lnTo>
                  <a:pt x="0" y="1570253"/>
                </a:lnTo>
                <a:lnTo>
                  <a:pt x="660951" y="903540"/>
                </a:lnTo>
                <a:close/>
              </a:path>
            </a:pathLst>
          </a:cu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79797">
            <a:off x="-565074" y="1153232"/>
            <a:ext cx="4367741" cy="2691620"/>
          </a:xfrm>
          <a:prstGeom prst="rect">
            <a:avLst/>
          </a:prstGeom>
        </p:spPr>
      </p:pic>
      <p:sp>
        <p:nvSpPr>
          <p:cNvPr id="30" name="Rectangle 29"/>
          <p:cNvSpPr/>
          <p:nvPr/>
        </p:nvSpPr>
        <p:spPr>
          <a:xfrm rot="2588859">
            <a:off x="1213535" y="2035735"/>
            <a:ext cx="1567690" cy="309097"/>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32" name="Rectangle 31"/>
          <p:cNvSpPr/>
          <p:nvPr/>
        </p:nvSpPr>
        <p:spPr>
          <a:xfrm rot="2588859">
            <a:off x="-100685" y="3564284"/>
            <a:ext cx="1567690" cy="309097"/>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Tree>
    <p:extLst>
      <p:ext uri="{BB962C8B-B14F-4D97-AF65-F5344CB8AC3E}">
        <p14:creationId xmlns:p14="http://schemas.microsoft.com/office/powerpoint/2010/main" val="3398728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0611CF-FC22-4379-853B-AC3D95DBB15E}"/>
              </a:ext>
            </a:extLst>
          </p:cNvPr>
          <p:cNvSpPr/>
          <p:nvPr/>
        </p:nvSpPr>
        <p:spPr>
          <a:xfrm>
            <a:off x="0" y="0"/>
            <a:ext cx="670853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xmlns="" id="{785AFA23-8180-4E47-81B3-E754AA4FBB78}"/>
              </a:ext>
            </a:extLst>
          </p:cNvPr>
          <p:cNvGrpSpPr/>
          <p:nvPr/>
        </p:nvGrpSpPr>
        <p:grpSpPr>
          <a:xfrm>
            <a:off x="278778" y="6437983"/>
            <a:ext cx="6242338" cy="142202"/>
            <a:chOff x="3632040" y="5304907"/>
            <a:chExt cx="8559959" cy="137006"/>
          </a:xfrm>
        </p:grpSpPr>
        <p:grpSp>
          <p:nvGrpSpPr>
            <p:cNvPr id="11" name="Group 10">
              <a:extLst>
                <a:ext uri="{FF2B5EF4-FFF2-40B4-BE49-F238E27FC236}">
                  <a16:creationId xmlns:a16="http://schemas.microsoft.com/office/drawing/2014/main" xmlns="" id="{3448B566-5655-4FFA-A7BF-5A4DB467FC4C}"/>
                </a:ext>
              </a:extLst>
            </p:cNvPr>
            <p:cNvGrpSpPr/>
            <p:nvPr/>
          </p:nvGrpSpPr>
          <p:grpSpPr>
            <a:xfrm>
              <a:off x="3632040" y="5310936"/>
              <a:ext cx="4279981" cy="130977"/>
              <a:chOff x="11445923" y="0"/>
              <a:chExt cx="1119115" cy="2552282"/>
            </a:xfrm>
          </p:grpSpPr>
          <p:sp>
            <p:nvSpPr>
              <p:cNvPr id="16" name="Rectangle 15">
                <a:extLst>
                  <a:ext uri="{FF2B5EF4-FFF2-40B4-BE49-F238E27FC236}">
                    <a16:creationId xmlns:a16="http://schemas.microsoft.com/office/drawing/2014/main" xmlns="" id="{BD73106E-1504-44E4-93C3-7251F249B1BD}"/>
                  </a:ext>
                </a:extLst>
              </p:cNvPr>
              <p:cNvSpPr/>
              <p:nvPr/>
            </p:nvSpPr>
            <p:spPr>
              <a:xfrm>
                <a:off x="11818961" y="0"/>
                <a:ext cx="373038" cy="2552282"/>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xmlns="" id="{4DA80A20-7E76-4677-B1C4-837956DC50F2}"/>
                  </a:ext>
                </a:extLst>
              </p:cNvPr>
              <p:cNvSpPr/>
              <p:nvPr/>
            </p:nvSpPr>
            <p:spPr>
              <a:xfrm>
                <a:off x="11445923" y="0"/>
                <a:ext cx="373038" cy="2552282"/>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xmlns="" id="{76094F6A-A6CD-4DF6-9F3E-C44059BE6801}"/>
                  </a:ext>
                </a:extLst>
              </p:cNvPr>
              <p:cNvSpPr/>
              <p:nvPr/>
            </p:nvSpPr>
            <p:spPr>
              <a:xfrm>
                <a:off x="12192000" y="0"/>
                <a:ext cx="373038" cy="2552282"/>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a:extLst>
                <a:ext uri="{FF2B5EF4-FFF2-40B4-BE49-F238E27FC236}">
                  <a16:creationId xmlns:a16="http://schemas.microsoft.com/office/drawing/2014/main" xmlns="" id="{F989D586-919F-49B7-BBFA-8801B326B84E}"/>
                </a:ext>
              </a:extLst>
            </p:cNvPr>
            <p:cNvGrpSpPr/>
            <p:nvPr/>
          </p:nvGrpSpPr>
          <p:grpSpPr>
            <a:xfrm>
              <a:off x="7912018" y="5304907"/>
              <a:ext cx="4279981" cy="137006"/>
              <a:chOff x="11445923" y="0"/>
              <a:chExt cx="1119115" cy="2552282"/>
            </a:xfrm>
          </p:grpSpPr>
          <p:sp>
            <p:nvSpPr>
              <p:cNvPr id="13" name="Rectangle 12">
                <a:extLst>
                  <a:ext uri="{FF2B5EF4-FFF2-40B4-BE49-F238E27FC236}">
                    <a16:creationId xmlns:a16="http://schemas.microsoft.com/office/drawing/2014/main" xmlns="" id="{EA0312F7-E999-4E29-A392-F29C9CDB764C}"/>
                  </a:ext>
                </a:extLst>
              </p:cNvPr>
              <p:cNvSpPr/>
              <p:nvPr/>
            </p:nvSpPr>
            <p:spPr>
              <a:xfrm>
                <a:off x="11818961" y="0"/>
                <a:ext cx="373038" cy="2552282"/>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a:extLst>
                  <a:ext uri="{FF2B5EF4-FFF2-40B4-BE49-F238E27FC236}">
                    <a16:creationId xmlns:a16="http://schemas.microsoft.com/office/drawing/2014/main" xmlns="" id="{08A30DAA-0F4A-4CFF-AA3C-AD7BCFE3BC32}"/>
                  </a:ext>
                </a:extLst>
              </p:cNvPr>
              <p:cNvSpPr/>
              <p:nvPr/>
            </p:nvSpPr>
            <p:spPr>
              <a:xfrm>
                <a:off x="11445923" y="0"/>
                <a:ext cx="373038" cy="2552282"/>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xmlns="" id="{8AF7194E-3828-4F9E-B007-AD078C1183C8}"/>
                  </a:ext>
                </a:extLst>
              </p:cNvPr>
              <p:cNvSpPr/>
              <p:nvPr/>
            </p:nvSpPr>
            <p:spPr>
              <a:xfrm>
                <a:off x="12192000" y="0"/>
                <a:ext cx="373038" cy="2552282"/>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19" name="TextBox 18">
            <a:extLst>
              <a:ext uri="{FF2B5EF4-FFF2-40B4-BE49-F238E27FC236}">
                <a16:creationId xmlns:a16="http://schemas.microsoft.com/office/drawing/2014/main" xmlns="" id="{C7067644-89F6-4C35-B91A-EE87490F5E65}"/>
              </a:ext>
            </a:extLst>
          </p:cNvPr>
          <p:cNvSpPr txBox="1"/>
          <p:nvPr/>
        </p:nvSpPr>
        <p:spPr>
          <a:xfrm>
            <a:off x="404933" y="282743"/>
            <a:ext cx="5898663" cy="6186309"/>
          </a:xfrm>
          <a:prstGeom prst="rect">
            <a:avLst/>
          </a:prstGeom>
          <a:noFill/>
        </p:spPr>
        <p:txBody>
          <a:bodyPr wrap="square" rtlCol="0">
            <a:spAutoFit/>
          </a:bodyPr>
          <a:lstStyle/>
          <a:p>
            <a:r>
              <a:rPr lang="ru-RU" b="1" dirty="0" smtClean="0">
                <a:solidFill>
                  <a:srgbClr val="0070C0"/>
                </a:solidFill>
                <a:latin typeface="Century Gothic" pitchFamily="34" charset="0"/>
              </a:rPr>
              <a:t>Мобильная </a:t>
            </a:r>
            <a:r>
              <a:rPr lang="ru-RU" b="1" dirty="0">
                <a:solidFill>
                  <a:srgbClr val="0070C0"/>
                </a:solidFill>
                <a:latin typeface="Century Gothic" pitchFamily="34" charset="0"/>
              </a:rPr>
              <a:t>установка для очистки воды WATERTECH на основе технологии обратного осмоса используется для очистки загрязненной и солоноватой воды из труб, озер, рек, колодцев и морской воды, которая используется для удаления: бактерий, опасных продуктов и избыточные соли, чтобы обеспечить питьевую воду для услуг и потребления человеком. Услуги: Потабилизационные установки производятся в контейнерах 20 или 40 футов или разделяются на несколько контейнеров в зависимости от требуемого потока питьевой воды. Очищенная вода может храниться в резервуаре внутри контейнера, в большем внешнем резервуаре или в резервуаре в другом контейнере. Насосы для питьевой воды установлены внутри контейнера. Контейнер оборудован кондиционером, изолирован и может быть оснащен генератором или фотоэлектрическими панелями или просто питаться от сети.</a:t>
            </a:r>
            <a:endParaRPr lang="fr-FR" b="1" dirty="0">
              <a:solidFill>
                <a:srgbClr val="0070C0"/>
              </a:solidFill>
              <a:latin typeface="Century Gothic" pitchFamily="34" charset="0"/>
            </a:endParaRP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26455" t="9912" r="29700" b="9912"/>
          <a:stretch/>
        </p:blipFill>
        <p:spPr>
          <a:xfrm>
            <a:off x="6708531" y="0"/>
            <a:ext cx="5483469" cy="6858000"/>
          </a:xfrm>
          <a:prstGeom prst="rect">
            <a:avLst/>
          </a:prstGeom>
        </p:spPr>
      </p:pic>
    </p:spTree>
    <p:extLst>
      <p:ext uri="{BB962C8B-B14F-4D97-AF65-F5344CB8AC3E}">
        <p14:creationId xmlns:p14="http://schemas.microsoft.com/office/powerpoint/2010/main" val="3036633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p:cNvPicPr>
            <a:picLocks noChangeAspect="1"/>
          </p:cNvPicPr>
          <p:nvPr/>
        </p:nvPicPr>
        <p:blipFill rotWithShape="1">
          <a:blip r:embed="rId2">
            <a:extLst>
              <a:ext uri="{28A0092B-C50C-407E-A947-70E740481C1C}">
                <a14:useLocalDpi xmlns:a14="http://schemas.microsoft.com/office/drawing/2010/main" val="0"/>
              </a:ext>
            </a:extLst>
          </a:blip>
          <a:srcRect t="20762" b="4977"/>
          <a:stretch/>
        </p:blipFill>
        <p:spPr>
          <a:xfrm>
            <a:off x="-1" y="0"/>
            <a:ext cx="8373979" cy="6462486"/>
          </a:xfrm>
          <a:prstGeom prst="rect">
            <a:avLst/>
          </a:prstGeom>
        </p:spPr>
      </p:pic>
      <p:sp>
        <p:nvSpPr>
          <p:cNvPr id="17" name="Rectangle 16">
            <a:extLst>
              <a:ext uri="{FF2B5EF4-FFF2-40B4-BE49-F238E27FC236}">
                <a16:creationId xmlns:a16="http://schemas.microsoft.com/office/drawing/2014/main" xmlns="" id="{C781E7EF-B292-4EBC-947B-B05F0A1E82DD}"/>
              </a:ext>
            </a:extLst>
          </p:cNvPr>
          <p:cNvSpPr/>
          <p:nvPr/>
        </p:nvSpPr>
        <p:spPr>
          <a:xfrm>
            <a:off x="8644046" y="0"/>
            <a:ext cx="3547954"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37" name="Group 35">
            <a:extLst>
              <a:ext uri="{FF2B5EF4-FFF2-40B4-BE49-F238E27FC236}">
                <a16:creationId xmlns:a16="http://schemas.microsoft.com/office/drawing/2014/main" xmlns="" id="{47BFF0FC-DCAB-47B2-8C30-94BCD79923D1}"/>
              </a:ext>
            </a:extLst>
          </p:cNvPr>
          <p:cNvGrpSpPr/>
          <p:nvPr/>
        </p:nvGrpSpPr>
        <p:grpSpPr>
          <a:xfrm>
            <a:off x="6" y="6452961"/>
            <a:ext cx="8373972" cy="98964"/>
            <a:chOff x="3894329" y="5304904"/>
            <a:chExt cx="8297670" cy="137009"/>
          </a:xfrm>
        </p:grpSpPr>
        <p:grpSp>
          <p:nvGrpSpPr>
            <p:cNvPr id="38" name="Group 26">
              <a:extLst>
                <a:ext uri="{FF2B5EF4-FFF2-40B4-BE49-F238E27FC236}">
                  <a16:creationId xmlns:a16="http://schemas.microsoft.com/office/drawing/2014/main" xmlns="" id="{C77B777B-DEA8-4573-8596-03CD5CF4ACD7}"/>
                </a:ext>
              </a:extLst>
            </p:cNvPr>
            <p:cNvGrpSpPr/>
            <p:nvPr/>
          </p:nvGrpSpPr>
          <p:grpSpPr>
            <a:xfrm>
              <a:off x="3894329" y="5310936"/>
              <a:ext cx="4017698" cy="130977"/>
              <a:chOff x="11514504" y="0"/>
              <a:chExt cx="1050534" cy="2552282"/>
            </a:xfrm>
          </p:grpSpPr>
          <p:sp>
            <p:nvSpPr>
              <p:cNvPr id="43" name="Rectangle 42">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Rectangle 43">
                <a:extLst>
                  <a:ext uri="{FF2B5EF4-FFF2-40B4-BE49-F238E27FC236}">
                    <a16:creationId xmlns:a16="http://schemas.microsoft.com/office/drawing/2014/main" xmlns="" id="{8BC28E13-95D1-456C-9D5E-99C7C947E1E0}"/>
                  </a:ext>
                </a:extLst>
              </p:cNvPr>
              <p:cNvSpPr/>
              <p:nvPr/>
            </p:nvSpPr>
            <p:spPr>
              <a:xfrm>
                <a:off x="11514504" y="0"/>
                <a:ext cx="304457" cy="2552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9"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40" name="Rectangle 39">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Rectangle 40">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Rectangle 41">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49" name="Rectangle 48"/>
          <p:cNvSpPr/>
          <p:nvPr/>
        </p:nvSpPr>
        <p:spPr>
          <a:xfrm rot="16200000">
            <a:off x="7323890" y="2697106"/>
            <a:ext cx="6188270" cy="1323439"/>
          </a:xfrm>
          <a:prstGeom prst="rect">
            <a:avLst/>
          </a:prstGeom>
        </p:spPr>
        <p:txBody>
          <a:bodyPr wrap="square">
            <a:spAutoFit/>
          </a:bodyPr>
          <a:lstStyle/>
          <a:p>
            <a:r>
              <a:rPr lang="ru-RU" sz="8000" b="1" spc="50" dirty="0" smtClean="0">
                <a:ln w="11430"/>
                <a:solidFill>
                  <a:schemeClr val="bg1"/>
                </a:solidFill>
                <a:effectLst>
                  <a:outerShdw blurRad="76200" dist="50800" dir="5400000" algn="tl" rotWithShape="0">
                    <a:srgbClr val="000000">
                      <a:alpha val="65000"/>
                    </a:srgbClr>
                  </a:outerShdw>
                </a:effectLst>
              </a:rPr>
              <a:t>Шасси</a:t>
            </a:r>
            <a:endParaRPr lang="fr-FR" sz="8000" b="1" spc="50" dirty="0">
              <a:ln w="11430"/>
              <a:solidFill>
                <a:schemeClr val="bg1"/>
              </a:solidFill>
              <a:effectLst>
                <a:outerShdw blurRad="76200" dist="50800" dir="5400000" algn="tl" rotWithShape="0">
                  <a:srgbClr val="000000">
                    <a:alpha val="65000"/>
                  </a:srgbClr>
                </a:outerShdw>
              </a:effectLst>
            </a:endParaRPr>
          </a:p>
        </p:txBody>
      </p:sp>
      <p:grpSp>
        <p:nvGrpSpPr>
          <p:cNvPr id="50" name="Group 35">
            <a:extLst>
              <a:ext uri="{FF2B5EF4-FFF2-40B4-BE49-F238E27FC236}">
                <a16:creationId xmlns:a16="http://schemas.microsoft.com/office/drawing/2014/main" xmlns="" id="{47BFF0FC-DCAB-47B2-8C30-94BCD79923D1}"/>
              </a:ext>
            </a:extLst>
          </p:cNvPr>
          <p:cNvGrpSpPr/>
          <p:nvPr/>
        </p:nvGrpSpPr>
        <p:grpSpPr>
          <a:xfrm rot="5400000">
            <a:off x="5125433" y="3226474"/>
            <a:ext cx="6551925" cy="98962"/>
            <a:chOff x="5690332" y="5304907"/>
            <a:chExt cx="6492225" cy="137006"/>
          </a:xfrm>
        </p:grpSpPr>
        <p:grpSp>
          <p:nvGrpSpPr>
            <p:cNvPr id="51" name="Group 26">
              <a:extLst>
                <a:ext uri="{FF2B5EF4-FFF2-40B4-BE49-F238E27FC236}">
                  <a16:creationId xmlns:a16="http://schemas.microsoft.com/office/drawing/2014/main" xmlns="" id="{C77B777B-DEA8-4573-8596-03CD5CF4ACD7}"/>
                </a:ext>
              </a:extLst>
            </p:cNvPr>
            <p:cNvGrpSpPr/>
            <p:nvPr/>
          </p:nvGrpSpPr>
          <p:grpSpPr>
            <a:xfrm>
              <a:off x="5690332" y="5310935"/>
              <a:ext cx="2221682" cy="130978"/>
              <a:chOff x="11984120" y="-13"/>
              <a:chExt cx="580918" cy="2552309"/>
            </a:xfrm>
          </p:grpSpPr>
          <p:sp>
            <p:nvSpPr>
              <p:cNvPr id="56" name="Rectangle 55">
                <a:extLst>
                  <a:ext uri="{FF2B5EF4-FFF2-40B4-BE49-F238E27FC236}">
                    <a16:creationId xmlns:a16="http://schemas.microsoft.com/office/drawing/2014/main" xmlns="" id="{AE60B278-363D-4CBD-BEC2-21DBD0331773}"/>
                  </a:ext>
                </a:extLst>
              </p:cNvPr>
              <p:cNvSpPr/>
              <p:nvPr/>
            </p:nvSpPr>
            <p:spPr>
              <a:xfrm>
                <a:off x="11984120" y="-13"/>
                <a:ext cx="207879" cy="25523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ectangle 57">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52" name="Group 30">
              <a:extLst>
                <a:ext uri="{FF2B5EF4-FFF2-40B4-BE49-F238E27FC236}">
                  <a16:creationId xmlns:a16="http://schemas.microsoft.com/office/drawing/2014/main" xmlns="" id="{E451F46C-5462-4285-B560-9B15C506BCF2}"/>
                </a:ext>
              </a:extLst>
            </p:cNvPr>
            <p:cNvGrpSpPr/>
            <p:nvPr/>
          </p:nvGrpSpPr>
          <p:grpSpPr>
            <a:xfrm>
              <a:off x="7912015" y="5304907"/>
              <a:ext cx="4270542" cy="137006"/>
              <a:chOff x="11445923" y="0"/>
              <a:chExt cx="1116647" cy="2552282"/>
            </a:xfrm>
          </p:grpSpPr>
          <p:sp>
            <p:nvSpPr>
              <p:cNvPr id="53" name="Rectangle 52">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Rectangle 53">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Rectangle 54">
                <a:extLst>
                  <a:ext uri="{FF2B5EF4-FFF2-40B4-BE49-F238E27FC236}">
                    <a16:creationId xmlns:a16="http://schemas.microsoft.com/office/drawing/2014/main" xmlns="" id="{3C84CA51-8DA3-444D-9FC1-163933FD07B1}"/>
                  </a:ext>
                </a:extLst>
              </p:cNvPr>
              <p:cNvSpPr/>
              <p:nvPr/>
            </p:nvSpPr>
            <p:spPr>
              <a:xfrm>
                <a:off x="12192001" y="112292"/>
                <a:ext cx="370569" cy="2439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Tree>
    <p:extLst>
      <p:ext uri="{BB962C8B-B14F-4D97-AF65-F5344CB8AC3E}">
        <p14:creationId xmlns:p14="http://schemas.microsoft.com/office/powerpoint/2010/main" val="2653053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588080" y="-891281"/>
            <a:ext cx="1122665"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1" y="3145345"/>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100" name="Pentagon 3">
            <a:extLst>
              <a:ext uri="{FF2B5EF4-FFF2-40B4-BE49-F238E27FC236}">
                <a16:creationId xmlns:a16="http://schemas.microsoft.com/office/drawing/2014/main" xmlns="" id="{CA4D9453-6CAF-4CD6-8C08-E183DD94E2BE}"/>
              </a:ext>
            </a:extLst>
          </p:cNvPr>
          <p:cNvSpPr/>
          <p:nvPr/>
        </p:nvSpPr>
        <p:spPr>
          <a:xfrm rot="5400000">
            <a:off x="6588079" y="982384"/>
            <a:ext cx="1122665" cy="8644299"/>
          </a:xfrm>
          <a:prstGeom prst="round2SameRect">
            <a:avLst>
              <a:gd name="adj1" fmla="val 50000"/>
              <a:gd name="adj2" fmla="val 0"/>
            </a:avLst>
          </a:prstGeom>
          <a:solidFill>
            <a:schemeClr val="accent5"/>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1"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0" y="5019010"/>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13378" t="14647" r="13375" b="12106"/>
          <a:stretch/>
        </p:blipFill>
        <p:spPr>
          <a:xfrm>
            <a:off x="842466" y="387747"/>
            <a:ext cx="1303328" cy="1737770"/>
          </a:xfrm>
          <a:prstGeom prst="rect">
            <a:avLst/>
          </a:prstGeom>
          <a:ln w="38100" cmpd="dbl">
            <a:solidFill>
              <a:schemeClr val="accent1"/>
            </a:solidFill>
          </a:ln>
        </p:spPr>
      </p:pic>
      <p:pic>
        <p:nvPicPr>
          <p:cNvPr id="102" name="Image 101"/>
          <p:cNvPicPr>
            <a:picLocks noChangeAspect="1"/>
          </p:cNvPicPr>
          <p:nvPr/>
        </p:nvPicPr>
        <p:blipFill rotWithShape="1">
          <a:blip r:embed="rId4" cstate="print">
            <a:extLst>
              <a:ext uri="{28A0092B-C50C-407E-A947-70E740481C1C}">
                <a14:useLocalDpi xmlns:a14="http://schemas.microsoft.com/office/drawing/2010/main" val="0"/>
              </a:ext>
            </a:extLst>
          </a:blip>
          <a:srcRect l="13375" r="13375"/>
          <a:stretch/>
        </p:blipFill>
        <p:spPr>
          <a:xfrm>
            <a:off x="842466" y="2436628"/>
            <a:ext cx="1303328" cy="2006056"/>
          </a:xfrm>
          <a:prstGeom prst="rect">
            <a:avLst/>
          </a:prstGeom>
          <a:ln w="38100" cmpd="dbl">
            <a:solidFill>
              <a:schemeClr val="accent3"/>
            </a:solidFill>
          </a:ln>
        </p:spPr>
      </p:pic>
      <p:pic>
        <p:nvPicPr>
          <p:cNvPr id="103" name="Imag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960044" y="3631546"/>
            <a:ext cx="705452" cy="940603"/>
          </a:xfrm>
          <a:prstGeom prst="rect">
            <a:avLst/>
          </a:prstGeom>
          <a:ln>
            <a:noFill/>
          </a:ln>
          <a:effectLst>
            <a:softEdge rad="112500"/>
          </a:effectLst>
        </p:spPr>
      </p:pic>
      <p:pic>
        <p:nvPicPr>
          <p:cNvPr id="104" name="Image 103"/>
          <p:cNvPicPr>
            <a:picLocks noChangeAspect="1"/>
          </p:cNvPicPr>
          <p:nvPr/>
        </p:nvPicPr>
        <p:blipFill rotWithShape="1">
          <a:blip r:embed="rId6" cstate="print">
            <a:extLst>
              <a:ext uri="{28A0092B-C50C-407E-A947-70E740481C1C}">
                <a14:useLocalDpi xmlns:a14="http://schemas.microsoft.com/office/drawing/2010/main" val="0"/>
              </a:ext>
            </a:extLst>
          </a:blip>
          <a:srcRect l="13375" t="5664" r="13375" b="21087"/>
          <a:stretch/>
        </p:blipFill>
        <p:spPr>
          <a:xfrm>
            <a:off x="842466" y="4743201"/>
            <a:ext cx="1303327" cy="1737770"/>
          </a:xfrm>
          <a:prstGeom prst="rect">
            <a:avLst/>
          </a:prstGeom>
          <a:ln w="38100" cmpd="dbl">
            <a:solidFill>
              <a:schemeClr val="accent5"/>
            </a:solidFill>
          </a:ln>
        </p:spPr>
      </p:pic>
      <p:sp>
        <p:nvSpPr>
          <p:cNvPr id="7" name="Rectangle 6"/>
          <p:cNvSpPr/>
          <p:nvPr/>
        </p:nvSpPr>
        <p:spPr>
          <a:xfrm>
            <a:off x="3071751" y="1249687"/>
            <a:ext cx="6096000" cy="646331"/>
          </a:xfrm>
          <a:prstGeom prst="rect">
            <a:avLst/>
          </a:prstGeom>
        </p:spPr>
        <p:txBody>
          <a:bodyPr>
            <a:spAutoFit/>
          </a:bodyPr>
          <a:lstStyle/>
          <a:p>
            <a:r>
              <a:rPr lang="ru-RU" b="1" dirty="0">
                <a:solidFill>
                  <a:schemeClr val="bg1"/>
                </a:solidFill>
              </a:rPr>
              <a:t>Разделительный фильтр </a:t>
            </a:r>
            <a:endParaRPr lang="fr-FR" b="1" dirty="0" smtClean="0">
              <a:solidFill>
                <a:schemeClr val="bg1"/>
              </a:solidFill>
            </a:endParaRPr>
          </a:p>
          <a:p>
            <a:r>
              <a:rPr lang="ru-RU" dirty="0" smtClean="0">
                <a:solidFill>
                  <a:schemeClr val="bg1"/>
                </a:solidFill>
              </a:rPr>
              <a:t>Грубая </a:t>
            </a:r>
            <a:r>
              <a:rPr lang="ru-RU" dirty="0">
                <a:solidFill>
                  <a:schemeClr val="bg1"/>
                </a:solidFill>
              </a:rPr>
              <a:t>фильтрация при 100 микронах</a:t>
            </a:r>
            <a:endParaRPr lang="fr-FR" dirty="0">
              <a:solidFill>
                <a:schemeClr val="bg1"/>
              </a:solidFill>
              <a:latin typeface="Century Gothic" pitchFamily="34" charset="0"/>
            </a:endParaRPr>
          </a:p>
        </p:txBody>
      </p:sp>
      <p:sp>
        <p:nvSpPr>
          <p:cNvPr id="105" name="Rectangle 104"/>
          <p:cNvSpPr/>
          <p:nvPr/>
        </p:nvSpPr>
        <p:spPr>
          <a:xfrm>
            <a:off x="3190501" y="3032094"/>
            <a:ext cx="7722921" cy="923330"/>
          </a:xfrm>
          <a:prstGeom prst="rect">
            <a:avLst/>
          </a:prstGeom>
        </p:spPr>
        <p:txBody>
          <a:bodyPr wrap="square">
            <a:spAutoFit/>
          </a:bodyPr>
          <a:lstStyle/>
          <a:p>
            <a:r>
              <a:rPr lang="fr-FR" b="1" dirty="0" smtClean="0">
                <a:solidFill>
                  <a:schemeClr val="tx1">
                    <a:lumMod val="85000"/>
                    <a:lumOff val="15000"/>
                  </a:schemeClr>
                </a:solidFill>
                <a:latin typeface="Century Gothic" pitchFamily="34" charset="0"/>
              </a:rPr>
              <a:t>AFG </a:t>
            </a:r>
            <a:r>
              <a:rPr lang="ru-RU" b="1" dirty="0"/>
              <a:t>фильтр</a:t>
            </a:r>
            <a:r>
              <a:rPr lang="fr-FR" b="1" dirty="0">
                <a:solidFill>
                  <a:schemeClr val="tx1">
                    <a:lumMod val="85000"/>
                    <a:lumOff val="15000"/>
                  </a:schemeClr>
                </a:solidFill>
                <a:latin typeface="Century Gothic" pitchFamily="34" charset="0"/>
              </a:rPr>
              <a:t/>
            </a:r>
            <a:br>
              <a:rPr lang="fr-FR" b="1" dirty="0">
                <a:solidFill>
                  <a:schemeClr val="tx1">
                    <a:lumMod val="85000"/>
                    <a:lumOff val="15000"/>
                  </a:schemeClr>
                </a:solidFill>
                <a:latin typeface="Century Gothic" pitchFamily="34" charset="0"/>
              </a:rPr>
            </a:br>
            <a:r>
              <a:rPr lang="ru-RU" dirty="0"/>
              <a:t>Этот фильтр состоит из различных слоев шлифованного стекла и гравийной опоры, наложенной на резервуар.</a:t>
            </a:r>
            <a:endParaRPr lang="fr-FR" dirty="0">
              <a:solidFill>
                <a:schemeClr val="tx1">
                  <a:lumMod val="85000"/>
                  <a:lumOff val="15000"/>
                </a:schemeClr>
              </a:solidFill>
              <a:latin typeface="Century Gothic" pitchFamily="34" charset="0"/>
            </a:endParaRPr>
          </a:p>
        </p:txBody>
      </p:sp>
      <p:sp>
        <p:nvSpPr>
          <p:cNvPr id="8" name="Rectangle 7"/>
          <p:cNvSpPr/>
          <p:nvPr/>
        </p:nvSpPr>
        <p:spPr>
          <a:xfrm>
            <a:off x="3190502" y="4854484"/>
            <a:ext cx="7390411" cy="923330"/>
          </a:xfrm>
          <a:prstGeom prst="rect">
            <a:avLst/>
          </a:prstGeom>
        </p:spPr>
        <p:txBody>
          <a:bodyPr wrap="square">
            <a:spAutoFit/>
          </a:bodyPr>
          <a:lstStyle/>
          <a:p>
            <a:r>
              <a:rPr lang="ru-RU" b="1" dirty="0">
                <a:solidFill>
                  <a:schemeClr val="bg1"/>
                </a:solidFill>
              </a:rPr>
              <a:t>Автоматический дозатор хлора </a:t>
            </a:r>
            <a:endParaRPr lang="fr-FR" b="1" dirty="0" smtClean="0">
              <a:solidFill>
                <a:schemeClr val="bg1"/>
              </a:solidFill>
            </a:endParaRPr>
          </a:p>
          <a:p>
            <a:r>
              <a:rPr lang="ru-RU" dirty="0" smtClean="0">
                <a:solidFill>
                  <a:schemeClr val="bg1"/>
                </a:solidFill>
              </a:rPr>
              <a:t>Устранение </a:t>
            </a:r>
            <a:r>
              <a:rPr lang="ru-RU" dirty="0">
                <a:solidFill>
                  <a:schemeClr val="bg1"/>
                </a:solidFill>
              </a:rPr>
              <a:t>любых бактериологических загрязнений, которые могут засорить мембраны осмоса</a:t>
            </a:r>
            <a:endParaRPr lang="fr-FR" dirty="0">
              <a:solidFill>
                <a:schemeClr val="bg1"/>
              </a:solidFill>
              <a:latin typeface="Century Gothic" pitchFamily="34" charset="0"/>
            </a:endParaRPr>
          </a:p>
        </p:txBody>
      </p:sp>
    </p:spTree>
    <p:extLst>
      <p:ext uri="{BB962C8B-B14F-4D97-AF65-F5344CB8AC3E}">
        <p14:creationId xmlns:p14="http://schemas.microsoft.com/office/powerpoint/2010/main" val="2011312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280527" y="-852923"/>
            <a:ext cx="1737770"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1885439" y="3186018"/>
            <a:ext cx="1897896" cy="297108"/>
          </a:xfrm>
          <a:prstGeom prst="rect">
            <a:avLst/>
          </a:prstGeom>
          <a:noFill/>
          <a:extLst>
            <a:ext uri="{909E8E84-426E-40DD-AFC4-6F175D3DCCD1}">
              <a14:hiddenFill xmlns:a14="http://schemas.microsoft.com/office/drawing/2010/main">
                <a:solidFill>
                  <a:srgbClr val="FFFFFF"/>
                </a:solidFill>
              </a14:hiddenFill>
            </a:ext>
          </a:extLst>
        </p:spPr>
      </p:pic>
      <p:sp>
        <p:nvSpPr>
          <p:cNvPr id="100" name="Pentagon 3">
            <a:extLst>
              <a:ext uri="{FF2B5EF4-FFF2-40B4-BE49-F238E27FC236}">
                <a16:creationId xmlns:a16="http://schemas.microsoft.com/office/drawing/2014/main" xmlns="" id="{CA4D9453-6CAF-4CD6-8C08-E183DD94E2BE}"/>
              </a:ext>
            </a:extLst>
          </p:cNvPr>
          <p:cNvSpPr/>
          <p:nvPr/>
        </p:nvSpPr>
        <p:spPr>
          <a:xfrm rot="5400000">
            <a:off x="6588079" y="982384"/>
            <a:ext cx="1122665" cy="8644299"/>
          </a:xfrm>
          <a:prstGeom prst="round2SameRect">
            <a:avLst>
              <a:gd name="adj1" fmla="val 50000"/>
              <a:gd name="adj2" fmla="val 0"/>
            </a:avLst>
          </a:prstGeom>
          <a:solidFill>
            <a:schemeClr val="accent5"/>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1"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0" y="5019010"/>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19331" r="19953"/>
          <a:stretch/>
        </p:blipFill>
        <p:spPr>
          <a:xfrm>
            <a:off x="842465" y="693701"/>
            <a:ext cx="1303328" cy="1609942"/>
          </a:xfrm>
          <a:prstGeom prst="rect">
            <a:avLst/>
          </a:prstGeom>
          <a:ln w="38100" cmpd="dbl">
            <a:solidFill>
              <a:schemeClr val="accent1"/>
            </a:solidFill>
          </a:ln>
        </p:spPr>
      </p:pic>
      <p:pic>
        <p:nvPicPr>
          <p:cNvPr id="102" name="Imag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65" y="2545750"/>
            <a:ext cx="1303328" cy="1737770"/>
          </a:xfrm>
          <a:prstGeom prst="rect">
            <a:avLst/>
          </a:prstGeom>
          <a:ln w="38100" cmpd="dbl">
            <a:solidFill>
              <a:schemeClr val="accent3"/>
            </a:solidFill>
          </a:ln>
        </p:spPr>
      </p:pic>
      <p:pic>
        <p:nvPicPr>
          <p:cNvPr id="104" name="Imag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466" y="4585764"/>
            <a:ext cx="1303327" cy="1737770"/>
          </a:xfrm>
          <a:prstGeom prst="rect">
            <a:avLst/>
          </a:prstGeom>
          <a:ln w="38100" cmpd="dbl">
            <a:solidFill>
              <a:schemeClr val="accent5"/>
            </a:solidFill>
          </a:ln>
        </p:spPr>
      </p:pic>
      <p:sp>
        <p:nvSpPr>
          <p:cNvPr id="7" name="Rectangle 6"/>
          <p:cNvSpPr/>
          <p:nvPr/>
        </p:nvSpPr>
        <p:spPr>
          <a:xfrm>
            <a:off x="3071750" y="1020210"/>
            <a:ext cx="8624950" cy="1077218"/>
          </a:xfrm>
          <a:prstGeom prst="rect">
            <a:avLst/>
          </a:prstGeom>
        </p:spPr>
        <p:txBody>
          <a:bodyPr wrap="square">
            <a:spAutoFit/>
          </a:bodyPr>
          <a:lstStyle/>
          <a:p>
            <a:r>
              <a:rPr lang="ru-RU" sz="1600" b="1" dirty="0">
                <a:solidFill>
                  <a:schemeClr val="bg1"/>
                </a:solidFill>
              </a:rPr>
              <a:t>Система AFG </a:t>
            </a:r>
            <a:r>
              <a:rPr lang="ru-RU" sz="1600" dirty="0">
                <a:solidFill>
                  <a:schemeClr val="bg1"/>
                </a:solidFill>
              </a:rPr>
              <a:t>была разработана для непрерывного потока и достаточно, обратная промывка предоставляется каждые 24-48 часов. Свободный объем, необходимый для этой фазы, составляет 40%. Интервал будет подтвержден при вводе в эксплуатацию. Различные этапы очистки этого фильтра будут выполняться автоматически</a:t>
            </a:r>
            <a:endParaRPr lang="fr-FR" sz="1600" dirty="0">
              <a:solidFill>
                <a:schemeClr val="bg1"/>
              </a:solidFill>
              <a:latin typeface="Century Gothic" pitchFamily="34" charset="0"/>
            </a:endParaRPr>
          </a:p>
        </p:txBody>
      </p:sp>
      <p:sp>
        <p:nvSpPr>
          <p:cNvPr id="8" name="Rectangle 7"/>
          <p:cNvSpPr/>
          <p:nvPr/>
        </p:nvSpPr>
        <p:spPr>
          <a:xfrm>
            <a:off x="3190502" y="4854484"/>
            <a:ext cx="7390411" cy="923330"/>
          </a:xfrm>
          <a:prstGeom prst="rect">
            <a:avLst/>
          </a:prstGeom>
        </p:spPr>
        <p:txBody>
          <a:bodyPr wrap="square">
            <a:spAutoFit/>
          </a:bodyPr>
          <a:lstStyle/>
          <a:p>
            <a:r>
              <a:rPr lang="ru-RU" b="1" dirty="0">
                <a:solidFill>
                  <a:schemeClr val="bg1"/>
                </a:solidFill>
              </a:rPr>
              <a:t>Автоматический антидалентный дозатор </a:t>
            </a:r>
            <a:endParaRPr lang="fr-FR" b="1" dirty="0" smtClean="0">
              <a:solidFill>
                <a:schemeClr val="bg1"/>
              </a:solidFill>
            </a:endParaRPr>
          </a:p>
          <a:p>
            <a:r>
              <a:rPr lang="ru-RU" dirty="0" smtClean="0">
                <a:solidFill>
                  <a:schemeClr val="bg1"/>
                </a:solidFill>
              </a:rPr>
              <a:t>Избегать </a:t>
            </a:r>
            <a:r>
              <a:rPr lang="ru-RU" dirty="0">
                <a:solidFill>
                  <a:schemeClr val="bg1"/>
                </a:solidFill>
              </a:rPr>
              <a:t>засорения мембран ионами Ca 2 или Mg 2 и солями Ca 2 Co 3 или Mg 2 Co 3</a:t>
            </a:r>
            <a:endParaRPr lang="fr-FR" sz="1600" dirty="0">
              <a:solidFill>
                <a:schemeClr val="bg1"/>
              </a:solidFill>
              <a:latin typeface="Century Gothic" pitchFamily="34" charset="0"/>
            </a:endParaRPr>
          </a:p>
        </p:txBody>
      </p:sp>
      <p:sp>
        <p:nvSpPr>
          <p:cNvPr id="14" name="Rectangle 13">
            <a:extLst>
              <a:ext uri="{FF2B5EF4-FFF2-40B4-BE49-F238E27FC236}">
                <a16:creationId xmlns:a16="http://schemas.microsoft.com/office/drawing/2014/main" xmlns="" id="{FE095053-245A-4E02-9C9A-93F8D368104C}"/>
              </a:ext>
            </a:extLst>
          </p:cNvPr>
          <p:cNvSpPr/>
          <p:nvPr/>
        </p:nvSpPr>
        <p:spPr>
          <a:xfrm>
            <a:off x="3190502" y="2706896"/>
            <a:ext cx="8245433" cy="1569660"/>
          </a:xfrm>
          <a:prstGeom prst="rect">
            <a:avLst/>
          </a:prstGeom>
        </p:spPr>
        <p:txBody>
          <a:bodyPr wrap="square">
            <a:spAutoFit/>
          </a:bodyPr>
          <a:lstStyle/>
          <a:p>
            <a:r>
              <a:rPr lang="ru-RU" sz="1600" b="1" dirty="0">
                <a:solidFill>
                  <a:schemeClr val="bg1"/>
                </a:solidFill>
              </a:rPr>
              <a:t>Картриджный фильтр </a:t>
            </a:r>
            <a:r>
              <a:rPr lang="ru-RU" sz="1600" dirty="0">
                <a:solidFill>
                  <a:schemeClr val="bg1"/>
                </a:solidFill>
              </a:rPr>
              <a:t>После введения хлора и фильтрации картриджный фильтр удерживает остальную часть взвешенного материала с тонкостью 5 микрон. Это защитит оборудование установки обратного осмоса. Рентабельность этих картриджей зависит от частиц в суспензии. Если патроны насыщены, реле входного давления запустит сигнал тревоги низкого давления. Используя манометры на входе и выходе фильтра, можно отслеживать насыщенность.</a:t>
            </a:r>
            <a:endParaRPr lang="fr-FR" sz="1400" dirty="0">
              <a:solidFill>
                <a:schemeClr val="bg1"/>
              </a:solidFill>
              <a:latin typeface="Century Gothic" pitchFamily="34" charset="0"/>
            </a:endParaRPr>
          </a:p>
        </p:txBody>
      </p:sp>
    </p:spTree>
    <p:extLst>
      <p:ext uri="{BB962C8B-B14F-4D97-AF65-F5344CB8AC3E}">
        <p14:creationId xmlns:p14="http://schemas.microsoft.com/office/powerpoint/2010/main" val="3792056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549607" y="-852809"/>
            <a:ext cx="1199610"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082241" y="3177794"/>
            <a:ext cx="1541403" cy="241300"/>
          </a:xfrm>
          <a:prstGeom prst="rect">
            <a:avLst/>
          </a:prstGeom>
          <a:noFill/>
          <a:extLst>
            <a:ext uri="{909E8E84-426E-40DD-AFC4-6F175D3DCCD1}">
              <a14:hiddenFill xmlns:a14="http://schemas.microsoft.com/office/drawing/2010/main">
                <a:solidFill>
                  <a:srgbClr val="FFFFFF"/>
                </a:solidFill>
              </a14:hiddenFill>
            </a:ext>
          </a:extLst>
        </p:spPr>
      </p:pic>
      <p:sp>
        <p:nvSpPr>
          <p:cNvPr id="100" name="Pentagon 3">
            <a:extLst>
              <a:ext uri="{FF2B5EF4-FFF2-40B4-BE49-F238E27FC236}">
                <a16:creationId xmlns:a16="http://schemas.microsoft.com/office/drawing/2014/main" xmlns="" id="{CA4D9453-6CAF-4CD6-8C08-E183DD94E2BE}"/>
              </a:ext>
            </a:extLst>
          </p:cNvPr>
          <p:cNvSpPr/>
          <p:nvPr/>
        </p:nvSpPr>
        <p:spPr>
          <a:xfrm rot="5400000">
            <a:off x="6588079" y="982384"/>
            <a:ext cx="1122665" cy="8644299"/>
          </a:xfrm>
          <a:prstGeom prst="round2SameRect">
            <a:avLst>
              <a:gd name="adj1" fmla="val 50000"/>
              <a:gd name="adj2" fmla="val 0"/>
            </a:avLst>
          </a:prstGeom>
          <a:solidFill>
            <a:schemeClr val="accent5"/>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1"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0" y="5019010"/>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466" y="544868"/>
            <a:ext cx="1303326" cy="1737769"/>
          </a:xfrm>
          <a:prstGeom prst="rect">
            <a:avLst/>
          </a:prstGeom>
          <a:ln w="38100" cmpd="dbl">
            <a:solidFill>
              <a:schemeClr val="accent1"/>
            </a:solidFill>
          </a:ln>
        </p:spPr>
      </p:pic>
      <p:pic>
        <p:nvPicPr>
          <p:cNvPr id="102" name="Imag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65" y="2545750"/>
            <a:ext cx="1303327" cy="1737770"/>
          </a:xfrm>
          <a:prstGeom prst="rect">
            <a:avLst/>
          </a:prstGeom>
          <a:ln w="38100" cmpd="dbl">
            <a:solidFill>
              <a:schemeClr val="accent3"/>
            </a:solidFill>
          </a:ln>
        </p:spPr>
      </p:pic>
      <p:pic>
        <p:nvPicPr>
          <p:cNvPr id="104" name="Imag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466" y="4585764"/>
            <a:ext cx="1303327" cy="1737769"/>
          </a:xfrm>
          <a:prstGeom prst="rect">
            <a:avLst/>
          </a:prstGeom>
          <a:ln w="38100" cmpd="dbl">
            <a:solidFill>
              <a:schemeClr val="accent5"/>
            </a:solidFill>
          </a:ln>
        </p:spPr>
      </p:pic>
      <p:sp>
        <p:nvSpPr>
          <p:cNvPr id="105" name="Rectangle 104"/>
          <p:cNvSpPr/>
          <p:nvPr/>
        </p:nvSpPr>
        <p:spPr>
          <a:xfrm>
            <a:off x="3190502" y="2868817"/>
            <a:ext cx="7960428" cy="1200329"/>
          </a:xfrm>
          <a:prstGeom prst="rect">
            <a:avLst/>
          </a:prstGeom>
        </p:spPr>
        <p:txBody>
          <a:bodyPr wrap="square">
            <a:spAutoFit/>
          </a:bodyPr>
          <a:lstStyle/>
          <a:p>
            <a:r>
              <a:rPr lang="ru-RU" sz="1200" b="1" dirty="0"/>
              <a:t>Насос высокого давления </a:t>
            </a:r>
            <a:endParaRPr lang="fr-FR" sz="1200" b="1" dirty="0" smtClean="0"/>
          </a:p>
          <a:p>
            <a:r>
              <a:rPr lang="ru-RU" sz="1200" dirty="0" smtClean="0"/>
              <a:t>Давление</a:t>
            </a:r>
            <a:r>
              <a:rPr lang="ru-RU" sz="1200" dirty="0"/>
              <a:t>, необходимое для удаления воды, будет обеспечиваться насосом высокого давления. Блок рекуперации энергии будет встроен в контур высокого давления. Давление нагнетаемой воды (концентрат) очень высокое, оно будет перенаправлено в блок регенерации энергии для повышения давления, часть питательной воды будет находиться под давлением с этой нагнетательной водой, другая часть будет переполнена насосом.</a:t>
            </a:r>
            <a:endParaRPr lang="fr-FR" sz="1400" dirty="0">
              <a:solidFill>
                <a:schemeClr val="tx1">
                  <a:lumMod val="85000"/>
                  <a:lumOff val="15000"/>
                </a:schemeClr>
              </a:solidFill>
              <a:latin typeface="Century Gothic" pitchFamily="34" charset="0"/>
            </a:endParaRPr>
          </a:p>
        </p:txBody>
      </p:sp>
      <p:sp>
        <p:nvSpPr>
          <p:cNvPr id="8" name="Rectangle 7"/>
          <p:cNvSpPr/>
          <p:nvPr/>
        </p:nvSpPr>
        <p:spPr>
          <a:xfrm>
            <a:off x="3190502" y="4937609"/>
            <a:ext cx="7390411" cy="923330"/>
          </a:xfrm>
          <a:prstGeom prst="rect">
            <a:avLst/>
          </a:prstGeom>
        </p:spPr>
        <p:txBody>
          <a:bodyPr wrap="square">
            <a:spAutoFit/>
          </a:bodyPr>
          <a:lstStyle/>
          <a:p>
            <a:r>
              <a:rPr lang="ru-RU" b="1" dirty="0">
                <a:solidFill>
                  <a:schemeClr val="bg1"/>
                </a:solidFill>
              </a:rPr>
              <a:t>Мембраны </a:t>
            </a:r>
            <a:endParaRPr lang="fr-FR" b="1" dirty="0" smtClean="0">
              <a:solidFill>
                <a:schemeClr val="bg1"/>
              </a:solidFill>
            </a:endParaRPr>
          </a:p>
          <a:p>
            <a:r>
              <a:rPr lang="ru-RU" dirty="0" smtClean="0">
                <a:solidFill>
                  <a:schemeClr val="bg1"/>
                </a:solidFill>
              </a:rPr>
              <a:t>Используемые </a:t>
            </a:r>
            <a:r>
              <a:rPr lang="ru-RU" dirty="0">
                <a:solidFill>
                  <a:schemeClr val="bg1"/>
                </a:solidFill>
              </a:rPr>
              <a:t>мембраны спиральны и имеют высокую эффективность.</a:t>
            </a:r>
            <a:endParaRPr lang="fr-FR" dirty="0">
              <a:solidFill>
                <a:schemeClr val="bg1"/>
              </a:solidFill>
              <a:latin typeface="Century Gothic" pitchFamily="34" charset="0"/>
            </a:endParaRPr>
          </a:p>
        </p:txBody>
      </p:sp>
      <p:sp>
        <p:nvSpPr>
          <p:cNvPr id="14" name="Rectangle 13">
            <a:extLst>
              <a:ext uri="{FF2B5EF4-FFF2-40B4-BE49-F238E27FC236}">
                <a16:creationId xmlns:a16="http://schemas.microsoft.com/office/drawing/2014/main" xmlns="" id="{73A8B795-E00D-44AC-80E5-3B44C843D6C5}"/>
              </a:ext>
            </a:extLst>
          </p:cNvPr>
          <p:cNvSpPr/>
          <p:nvPr/>
        </p:nvSpPr>
        <p:spPr>
          <a:xfrm>
            <a:off x="3056519" y="1256406"/>
            <a:ext cx="8415042" cy="707886"/>
          </a:xfrm>
          <a:prstGeom prst="rect">
            <a:avLst/>
          </a:prstGeom>
        </p:spPr>
        <p:txBody>
          <a:bodyPr wrap="square">
            <a:spAutoFit/>
          </a:bodyPr>
          <a:lstStyle/>
          <a:p>
            <a:r>
              <a:rPr lang="ru-RU" sz="2000" b="1" dirty="0"/>
              <a:t>Автоматический дозатор бисульфата натрия </a:t>
            </a:r>
            <a:endParaRPr lang="fr-FR" sz="2000" b="1" dirty="0" smtClean="0"/>
          </a:p>
          <a:p>
            <a:r>
              <a:rPr lang="ru-RU" sz="2000" dirty="0" smtClean="0"/>
              <a:t>Нейтрализация </a:t>
            </a:r>
            <a:r>
              <a:rPr lang="ru-RU" sz="2000" dirty="0"/>
              <a:t>хлора для предотвращения разрушения мембран</a:t>
            </a:r>
            <a:endParaRPr lang="fr-FR" dirty="0">
              <a:solidFill>
                <a:schemeClr val="bg1"/>
              </a:solidFill>
              <a:latin typeface="Century Gothic" pitchFamily="34" charset="0"/>
            </a:endParaRPr>
          </a:p>
        </p:txBody>
      </p:sp>
    </p:spTree>
    <p:extLst>
      <p:ext uri="{BB962C8B-B14F-4D97-AF65-F5344CB8AC3E}">
        <p14:creationId xmlns:p14="http://schemas.microsoft.com/office/powerpoint/2010/main" val="2640750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588080" y="-891281"/>
            <a:ext cx="1122665"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1" y="3145345"/>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r="37285"/>
          <a:stretch/>
        </p:blipFill>
        <p:spPr>
          <a:xfrm>
            <a:off x="826813" y="661057"/>
            <a:ext cx="1303327" cy="1558636"/>
          </a:xfrm>
          <a:prstGeom prst="rect">
            <a:avLst/>
          </a:prstGeom>
          <a:ln w="38100" cmpd="dbl">
            <a:solidFill>
              <a:schemeClr val="accent1"/>
            </a:solidFill>
          </a:ln>
        </p:spPr>
      </p:pic>
      <p:pic>
        <p:nvPicPr>
          <p:cNvPr id="102" name="Imag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814" y="2584707"/>
            <a:ext cx="1303327" cy="1737769"/>
          </a:xfrm>
          <a:prstGeom prst="rect">
            <a:avLst/>
          </a:prstGeom>
          <a:ln w="38100" cmpd="dbl">
            <a:solidFill>
              <a:schemeClr val="accent3"/>
            </a:solidFill>
          </a:ln>
        </p:spPr>
      </p:pic>
      <p:sp>
        <p:nvSpPr>
          <p:cNvPr id="7" name="Rectangle 6"/>
          <p:cNvSpPr/>
          <p:nvPr/>
        </p:nvSpPr>
        <p:spPr>
          <a:xfrm>
            <a:off x="3169196" y="1148684"/>
            <a:ext cx="8245433" cy="830997"/>
          </a:xfrm>
          <a:prstGeom prst="rect">
            <a:avLst/>
          </a:prstGeom>
        </p:spPr>
        <p:txBody>
          <a:bodyPr wrap="square">
            <a:spAutoFit/>
          </a:bodyPr>
          <a:lstStyle/>
          <a:p>
            <a:r>
              <a:rPr lang="ru-RU" sz="1600" b="1" dirty="0"/>
              <a:t>CIP бак и очистительный </a:t>
            </a:r>
            <a:r>
              <a:rPr lang="ru-RU" sz="1600" b="1" dirty="0" smtClean="0"/>
              <a:t>насос</a:t>
            </a:r>
            <a:endParaRPr lang="fr-FR" sz="1600" b="1" dirty="0" smtClean="0"/>
          </a:p>
          <a:p>
            <a:r>
              <a:rPr lang="ru-RU" sz="1600" dirty="0" smtClean="0"/>
              <a:t>Тип</a:t>
            </a:r>
            <a:r>
              <a:rPr lang="ru-RU" sz="1600" dirty="0"/>
              <a:t>: вертикальный Grundfos Количество: 1 шт. Расход: 60 м3 / ч Давление: 3 бар Материал насоса: нержавеющая сталь Напряжение: 380 В 50 Гц Марка: Grundfos</a:t>
            </a:r>
            <a:endParaRPr lang="fr-FR" sz="1500" dirty="0">
              <a:solidFill>
                <a:schemeClr val="bg1"/>
              </a:solidFill>
              <a:latin typeface="Century Gothic" pitchFamily="34" charset="0"/>
            </a:endParaRPr>
          </a:p>
        </p:txBody>
      </p:sp>
      <p:sp>
        <p:nvSpPr>
          <p:cNvPr id="105" name="Rectangle 104"/>
          <p:cNvSpPr/>
          <p:nvPr/>
        </p:nvSpPr>
        <p:spPr>
          <a:xfrm>
            <a:off x="3169196" y="2998362"/>
            <a:ext cx="7960428" cy="523220"/>
          </a:xfrm>
          <a:prstGeom prst="rect">
            <a:avLst/>
          </a:prstGeom>
        </p:spPr>
        <p:txBody>
          <a:bodyPr wrap="square">
            <a:spAutoFit/>
          </a:bodyPr>
          <a:lstStyle/>
          <a:p>
            <a:r>
              <a:rPr lang="ru-RU" sz="1400" b="1" dirty="0"/>
              <a:t>Панель управления </a:t>
            </a:r>
            <a:endParaRPr lang="fr-FR" sz="1400" b="1" dirty="0" smtClean="0"/>
          </a:p>
          <a:p>
            <a:r>
              <a:rPr lang="ru-RU" sz="1400" dirty="0" smtClean="0"/>
              <a:t>Напряжение</a:t>
            </a:r>
            <a:r>
              <a:rPr lang="ru-RU" sz="1400" dirty="0"/>
              <a:t>: 380В / однофазное + земля / 50 Гц. Защита: IP 55, стандарты AT.</a:t>
            </a:r>
            <a:endParaRPr lang="fr-FR" sz="1600" dirty="0">
              <a:solidFill>
                <a:schemeClr val="tx1">
                  <a:lumMod val="75000"/>
                  <a:lumOff val="25000"/>
                </a:schemeClr>
              </a:solidFill>
              <a:latin typeface="Century Gothic" pitchFamily="34" charset="0"/>
            </a:endParaRPr>
          </a:p>
        </p:txBody>
      </p:sp>
    </p:spTree>
    <p:extLst>
      <p:ext uri="{BB962C8B-B14F-4D97-AF65-F5344CB8AC3E}">
        <p14:creationId xmlns:p14="http://schemas.microsoft.com/office/powerpoint/2010/main" val="4122445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90ACA5C1-7999-47F4-BD5B-CE7F918B51BC}"/>
              </a:ext>
            </a:extLst>
          </p:cNvPr>
          <p:cNvSpPr txBox="1"/>
          <p:nvPr/>
        </p:nvSpPr>
        <p:spPr>
          <a:xfrm>
            <a:off x="1683890" y="427036"/>
            <a:ext cx="8824219" cy="720710"/>
          </a:xfrm>
          <a:prstGeom prst="rect">
            <a:avLst/>
          </a:prstGeom>
          <a:noFill/>
        </p:spPr>
        <p:txBody>
          <a:bodyPr wrap="square" lIns="108000" rIns="108000" rtlCol="0" anchor="ctr">
            <a:spAutoFit/>
          </a:bodyPr>
          <a:lstStyle/>
          <a:p>
            <a:pPr algn="ctr">
              <a:lnSpc>
                <a:spcPts val="4900"/>
              </a:lnSpc>
            </a:pPr>
            <a:r>
              <a:rPr lang="ru-RU" sz="4400" b="1" dirty="0" smtClean="0">
                <a:solidFill>
                  <a:schemeClr val="accent2"/>
                </a:solidFill>
                <a:cs typeface="Arial" pitchFamily="34" charset="0"/>
              </a:rPr>
              <a:t>Очистка </a:t>
            </a:r>
            <a:r>
              <a:rPr lang="ru-RU" sz="4400" b="1" dirty="0">
                <a:solidFill>
                  <a:schemeClr val="accent2"/>
                </a:solidFill>
                <a:cs typeface="Arial" pitchFamily="34" charset="0"/>
              </a:rPr>
              <a:t>сточных вод</a:t>
            </a:r>
            <a:endParaRPr lang="ko-KR" altLang="en-US" sz="4400" b="1" dirty="0">
              <a:solidFill>
                <a:schemeClr val="accent2"/>
              </a:solidFill>
              <a:cs typeface="Arial" pitchFamily="34" charset="0"/>
            </a:endParaRPr>
          </a:p>
        </p:txBody>
      </p:sp>
      <p:cxnSp>
        <p:nvCxnSpPr>
          <p:cNvPr id="12" name="Straight Connector 21">
            <a:extLst>
              <a:ext uri="{FF2B5EF4-FFF2-40B4-BE49-F238E27FC236}">
                <a16:creationId xmlns:a16="http://schemas.microsoft.com/office/drawing/2014/main" xmlns="" id="{DC7FFB34-6275-401C-B9A4-998473198EBC}"/>
              </a:ext>
            </a:extLst>
          </p:cNvPr>
          <p:cNvCxnSpPr/>
          <p:nvPr/>
        </p:nvCxnSpPr>
        <p:spPr>
          <a:xfrm flipV="1">
            <a:off x="7239245" y="6221360"/>
            <a:ext cx="4068000" cy="9180"/>
          </a:xfrm>
          <a:prstGeom prst="line">
            <a:avLst/>
          </a:prstGeom>
          <a:ln w="22225" cap="rnd">
            <a:solidFill>
              <a:srgbClr val="BEBFBF"/>
            </a:solidFill>
            <a:prstDash val="dash"/>
          </a:ln>
        </p:spPr>
        <p:style>
          <a:lnRef idx="1">
            <a:schemeClr val="accent1"/>
          </a:lnRef>
          <a:fillRef idx="0">
            <a:schemeClr val="accent1"/>
          </a:fillRef>
          <a:effectRef idx="0">
            <a:schemeClr val="accent1"/>
          </a:effectRef>
          <a:fontRef idx="minor">
            <a:schemeClr val="tx1"/>
          </a:fontRef>
        </p:style>
      </p:cxnSp>
      <p:grpSp>
        <p:nvGrpSpPr>
          <p:cNvPr id="54" name="Group 55">
            <a:extLst>
              <a:ext uri="{FF2B5EF4-FFF2-40B4-BE49-F238E27FC236}">
                <a16:creationId xmlns:a16="http://schemas.microsoft.com/office/drawing/2014/main" xmlns="" id="{886EADA1-08C1-4EE4-98F6-BC48E42AE747}"/>
              </a:ext>
            </a:extLst>
          </p:cNvPr>
          <p:cNvGrpSpPr/>
          <p:nvPr/>
        </p:nvGrpSpPr>
        <p:grpSpPr>
          <a:xfrm>
            <a:off x="0" y="1493677"/>
            <a:ext cx="7785938" cy="100303"/>
            <a:chOff x="1780872" y="5229200"/>
            <a:chExt cx="5589541" cy="72008"/>
          </a:xfrm>
        </p:grpSpPr>
        <p:sp>
          <p:nvSpPr>
            <p:cNvPr id="55" name="Rectangle 24">
              <a:extLst>
                <a:ext uri="{FF2B5EF4-FFF2-40B4-BE49-F238E27FC236}">
                  <a16:creationId xmlns:a16="http://schemas.microsoft.com/office/drawing/2014/main" xmlns="" id="{FF6DF057-F8F4-47AA-9BC0-19C6C41520BB}"/>
                </a:ext>
              </a:extLst>
            </p:cNvPr>
            <p:cNvSpPr/>
            <p:nvPr/>
          </p:nvSpPr>
          <p:spPr>
            <a:xfrm>
              <a:off x="17808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6"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7"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8" name="Rectangle 24">
              <a:extLst>
                <a:ext uri="{FF2B5EF4-FFF2-40B4-BE49-F238E27FC236}">
                  <a16:creationId xmlns:a16="http://schemas.microsoft.com/office/drawing/2014/main" xmlns="" id="{0748429F-65A7-4BDB-AC97-E4B3E6ABADBC}"/>
                </a:ext>
              </a:extLst>
            </p:cNvPr>
            <p:cNvSpPr/>
            <p:nvPr/>
          </p:nvSpPr>
          <p:spPr>
            <a:xfrm>
              <a:off x="59699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59" name="Picture 2" descr="https://www.mh-wassertechnologie.de/files/Redakteur/Slider-MH-Sed/Sed8.jpg"/>
          <p:cNvPicPr>
            <a:picLocks noChangeAspect="1" noChangeArrowheads="1"/>
          </p:cNvPicPr>
          <p:nvPr/>
        </p:nvPicPr>
        <p:blipFill rotWithShape="1">
          <a:blip r:embed="rId2">
            <a:extLst>
              <a:ext uri="{28A0092B-C50C-407E-A947-70E740481C1C}">
                <a14:useLocalDpi xmlns:a14="http://schemas.microsoft.com/office/drawing/2010/main" val="0"/>
              </a:ext>
            </a:extLst>
          </a:blip>
          <a:srcRect t="3149" b="10259"/>
          <a:stretch/>
        </p:blipFill>
        <p:spPr bwMode="auto">
          <a:xfrm>
            <a:off x="-1" y="1817344"/>
            <a:ext cx="12192000" cy="4508446"/>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5">
            <a:extLst>
              <a:ext uri="{FF2B5EF4-FFF2-40B4-BE49-F238E27FC236}">
                <a16:creationId xmlns:a16="http://schemas.microsoft.com/office/drawing/2014/main" xmlns="" id="{886EADA1-08C1-4EE4-98F6-BC48E42AE747}"/>
              </a:ext>
            </a:extLst>
          </p:cNvPr>
          <p:cNvGrpSpPr/>
          <p:nvPr/>
        </p:nvGrpSpPr>
        <p:grpSpPr>
          <a:xfrm>
            <a:off x="7785938" y="1493010"/>
            <a:ext cx="4406063" cy="100942"/>
            <a:chOff x="3177238" y="5229200"/>
            <a:chExt cx="3163122" cy="72467"/>
          </a:xfrm>
        </p:grpSpPr>
        <p:sp>
          <p:nvSpPr>
            <p:cNvPr id="62"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3"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4" name="Rectangle 24">
              <a:extLst>
                <a:ext uri="{FF2B5EF4-FFF2-40B4-BE49-F238E27FC236}">
                  <a16:creationId xmlns:a16="http://schemas.microsoft.com/office/drawing/2014/main" xmlns="" id="{0748429F-65A7-4BDB-AC97-E4B3E6ABADBC}"/>
                </a:ext>
              </a:extLst>
            </p:cNvPr>
            <p:cNvSpPr/>
            <p:nvPr/>
          </p:nvSpPr>
          <p:spPr>
            <a:xfrm>
              <a:off x="5969973" y="5229200"/>
              <a:ext cx="370387" cy="72467"/>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65" name="Group 55">
            <a:extLst>
              <a:ext uri="{FF2B5EF4-FFF2-40B4-BE49-F238E27FC236}">
                <a16:creationId xmlns:a16="http://schemas.microsoft.com/office/drawing/2014/main" xmlns="" id="{886EADA1-08C1-4EE4-98F6-BC48E42AE747}"/>
              </a:ext>
            </a:extLst>
          </p:cNvPr>
          <p:cNvGrpSpPr/>
          <p:nvPr/>
        </p:nvGrpSpPr>
        <p:grpSpPr>
          <a:xfrm>
            <a:off x="2837" y="6541927"/>
            <a:ext cx="7785938" cy="100303"/>
            <a:chOff x="1780872" y="5229200"/>
            <a:chExt cx="5589541" cy="72008"/>
          </a:xfrm>
        </p:grpSpPr>
        <p:sp>
          <p:nvSpPr>
            <p:cNvPr id="66" name="Rectangle 24">
              <a:extLst>
                <a:ext uri="{FF2B5EF4-FFF2-40B4-BE49-F238E27FC236}">
                  <a16:creationId xmlns:a16="http://schemas.microsoft.com/office/drawing/2014/main" xmlns="" id="{FF6DF057-F8F4-47AA-9BC0-19C6C41520BB}"/>
                </a:ext>
              </a:extLst>
            </p:cNvPr>
            <p:cNvSpPr/>
            <p:nvPr/>
          </p:nvSpPr>
          <p:spPr>
            <a:xfrm>
              <a:off x="17808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7"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8"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9" name="Rectangle 24">
              <a:extLst>
                <a:ext uri="{FF2B5EF4-FFF2-40B4-BE49-F238E27FC236}">
                  <a16:creationId xmlns:a16="http://schemas.microsoft.com/office/drawing/2014/main" xmlns="" id="{0748429F-65A7-4BDB-AC97-E4B3E6ABADBC}"/>
                </a:ext>
              </a:extLst>
            </p:cNvPr>
            <p:cNvSpPr/>
            <p:nvPr/>
          </p:nvSpPr>
          <p:spPr>
            <a:xfrm>
              <a:off x="59699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70" name="Group 55">
            <a:extLst>
              <a:ext uri="{FF2B5EF4-FFF2-40B4-BE49-F238E27FC236}">
                <a16:creationId xmlns:a16="http://schemas.microsoft.com/office/drawing/2014/main" xmlns="" id="{886EADA1-08C1-4EE4-98F6-BC48E42AE747}"/>
              </a:ext>
            </a:extLst>
          </p:cNvPr>
          <p:cNvGrpSpPr/>
          <p:nvPr/>
        </p:nvGrpSpPr>
        <p:grpSpPr>
          <a:xfrm>
            <a:off x="7788775" y="6541260"/>
            <a:ext cx="4406063" cy="100942"/>
            <a:chOff x="3177238" y="5229200"/>
            <a:chExt cx="3163122" cy="72467"/>
          </a:xfrm>
        </p:grpSpPr>
        <p:sp>
          <p:nvSpPr>
            <p:cNvPr id="71"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2"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3" name="Rectangle 24">
              <a:extLst>
                <a:ext uri="{FF2B5EF4-FFF2-40B4-BE49-F238E27FC236}">
                  <a16:creationId xmlns:a16="http://schemas.microsoft.com/office/drawing/2014/main" xmlns="" id="{0748429F-65A7-4BDB-AC97-E4B3E6ABADBC}"/>
                </a:ext>
              </a:extLst>
            </p:cNvPr>
            <p:cNvSpPr/>
            <p:nvPr/>
          </p:nvSpPr>
          <p:spPr>
            <a:xfrm>
              <a:off x="5969973" y="5229200"/>
              <a:ext cx="370387" cy="72467"/>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Tree>
    <p:extLst>
      <p:ext uri="{BB962C8B-B14F-4D97-AF65-F5344CB8AC3E}">
        <p14:creationId xmlns:p14="http://schemas.microsoft.com/office/powerpoint/2010/main" val="396777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4406" y="1566811"/>
            <a:ext cx="6191673" cy="923330"/>
          </a:xfrm>
          <a:prstGeom prst="rect">
            <a:avLst/>
          </a:prstGeom>
          <a:noFill/>
        </p:spPr>
        <p:txBody>
          <a:bodyPr wrap="square" rtlCol="0" anchor="ctr">
            <a:spAutoFit/>
          </a:bodyPr>
          <a:lstStyle/>
          <a:p>
            <a:pPr algn="ctr"/>
            <a:r>
              <a:rPr lang="ru-RU" sz="5400" b="1" dirty="0" smtClean="0">
                <a:solidFill>
                  <a:schemeClr val="bg1"/>
                </a:solidFill>
                <a:cs typeface="Arial" pitchFamily="34" charset="0"/>
              </a:rPr>
              <a:t>резюме</a:t>
            </a:r>
            <a:endParaRPr lang="ko-KR" altLang="en-US" sz="5400" b="1" dirty="0">
              <a:solidFill>
                <a:schemeClr val="bg1"/>
              </a:solidFill>
              <a:cs typeface="Arial" pitchFamily="34" charset="0"/>
            </a:endParaRPr>
          </a:p>
        </p:txBody>
      </p:sp>
      <p:grpSp>
        <p:nvGrpSpPr>
          <p:cNvPr id="22" name="Group 21">
            <a:extLst>
              <a:ext uri="{FF2B5EF4-FFF2-40B4-BE49-F238E27FC236}">
                <a16:creationId xmlns:a16="http://schemas.microsoft.com/office/drawing/2014/main" xmlns="" id="{77CAFC84-4744-4178-95B5-AB423D30EFA8}"/>
              </a:ext>
            </a:extLst>
          </p:cNvPr>
          <p:cNvGrpSpPr/>
          <p:nvPr/>
        </p:nvGrpSpPr>
        <p:grpSpPr>
          <a:xfrm>
            <a:off x="676773" y="2625638"/>
            <a:ext cx="4264195" cy="471741"/>
            <a:chOff x="5692278" y="3060074"/>
            <a:chExt cx="4707541" cy="483133"/>
          </a:xfrm>
        </p:grpSpPr>
        <p:sp>
          <p:nvSpPr>
            <p:cNvPr id="9" name="TextBox 8"/>
            <p:cNvSpPr txBox="1"/>
            <p:nvPr/>
          </p:nvSpPr>
          <p:spPr>
            <a:xfrm>
              <a:off x="6751979" y="3060074"/>
              <a:ext cx="3647840" cy="378251"/>
            </a:xfrm>
            <a:prstGeom prst="rect">
              <a:avLst/>
            </a:prstGeom>
            <a:noFill/>
          </p:spPr>
          <p:txBody>
            <a:bodyPr wrap="square" lIns="108000" rIns="108000" rtlCol="0">
              <a:spAutoFit/>
            </a:bodyPr>
            <a:lstStyle/>
            <a:p>
              <a:r>
                <a:rPr lang="fr-FR" dirty="0">
                  <a:solidFill>
                    <a:schemeClr val="accent1">
                      <a:lumMod val="50000"/>
                    </a:schemeClr>
                  </a:solidFill>
                  <a:latin typeface="Century Gothic" pitchFamily="34" charset="0"/>
                </a:rPr>
                <a:t> Introduction</a:t>
              </a:r>
            </a:p>
          </p:txBody>
        </p:sp>
        <p:sp>
          <p:nvSpPr>
            <p:cNvPr id="7" name="TextBox 6"/>
            <p:cNvSpPr txBox="1"/>
            <p:nvPr/>
          </p:nvSpPr>
          <p:spPr>
            <a:xfrm>
              <a:off x="5692278" y="3070393"/>
              <a:ext cx="1078173" cy="472814"/>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03</a:t>
              </a:r>
              <a:endParaRPr lang="ko-KR" altLang="en-US" sz="2400" b="1" dirty="0">
                <a:solidFill>
                  <a:schemeClr val="accent1">
                    <a:lumMod val="50000"/>
                  </a:schemeClr>
                </a:solidFill>
                <a:cs typeface="Arial" pitchFamily="34" charset="0"/>
              </a:endParaRPr>
            </a:p>
          </p:txBody>
        </p:sp>
      </p:grpSp>
      <p:sp>
        <p:nvSpPr>
          <p:cNvPr id="23" name="TextBox 6"/>
          <p:cNvSpPr txBox="1"/>
          <p:nvPr/>
        </p:nvSpPr>
        <p:spPr>
          <a:xfrm>
            <a:off x="676773" y="3190864"/>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05</a:t>
            </a:r>
            <a:endParaRPr lang="ko-KR" altLang="en-US" sz="2400" b="1" dirty="0">
              <a:solidFill>
                <a:schemeClr val="accent1">
                  <a:lumMod val="50000"/>
                </a:schemeClr>
              </a:solidFill>
              <a:cs typeface="Arial" pitchFamily="34" charset="0"/>
            </a:endParaRPr>
          </a:p>
        </p:txBody>
      </p:sp>
      <p:sp>
        <p:nvSpPr>
          <p:cNvPr id="26" name="TextBox 6"/>
          <p:cNvSpPr txBox="1"/>
          <p:nvPr/>
        </p:nvSpPr>
        <p:spPr>
          <a:xfrm>
            <a:off x="676773" y="3934419"/>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06</a:t>
            </a:r>
            <a:endParaRPr lang="ko-KR" altLang="en-US" sz="2400" b="1" dirty="0">
              <a:solidFill>
                <a:schemeClr val="accent1">
                  <a:lumMod val="50000"/>
                </a:schemeClr>
              </a:solidFill>
              <a:cs typeface="Arial" pitchFamily="34" charset="0"/>
            </a:endParaRPr>
          </a:p>
        </p:txBody>
      </p:sp>
      <p:sp>
        <p:nvSpPr>
          <p:cNvPr id="41" name="TextBox 6"/>
          <p:cNvSpPr txBox="1"/>
          <p:nvPr/>
        </p:nvSpPr>
        <p:spPr>
          <a:xfrm>
            <a:off x="676773" y="4650853"/>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07</a:t>
            </a:r>
            <a:endParaRPr lang="ko-KR" altLang="en-US" sz="2400" b="1" dirty="0">
              <a:solidFill>
                <a:schemeClr val="accent1">
                  <a:lumMod val="50000"/>
                </a:schemeClr>
              </a:solidFill>
              <a:cs typeface="Arial" pitchFamily="34" charset="0"/>
            </a:endParaRPr>
          </a:p>
        </p:txBody>
      </p:sp>
      <p:sp>
        <p:nvSpPr>
          <p:cNvPr id="47" name="TextBox 6"/>
          <p:cNvSpPr txBox="1"/>
          <p:nvPr/>
        </p:nvSpPr>
        <p:spPr>
          <a:xfrm>
            <a:off x="6880750" y="2640749"/>
            <a:ext cx="976633" cy="461665"/>
          </a:xfrm>
          <a:prstGeom prst="rect">
            <a:avLst/>
          </a:prstGeom>
          <a:noFill/>
        </p:spPr>
        <p:txBody>
          <a:bodyPr wrap="square" lIns="108000" rIns="108000" rtlCol="0">
            <a:spAutoFit/>
          </a:bodyPr>
          <a:lstStyle/>
          <a:p>
            <a:r>
              <a:rPr lang="en-US" altLang="ko-KR" sz="2400" b="1" dirty="0" smtClean="0">
                <a:solidFill>
                  <a:schemeClr val="accent1">
                    <a:lumMod val="50000"/>
                  </a:schemeClr>
                </a:solidFill>
                <a:cs typeface="Arial" pitchFamily="34" charset="0"/>
              </a:rPr>
              <a:t>08</a:t>
            </a:r>
            <a:endParaRPr lang="ko-KR" altLang="en-US" sz="2400" b="1" dirty="0">
              <a:solidFill>
                <a:schemeClr val="accent1">
                  <a:lumMod val="50000"/>
                </a:schemeClr>
              </a:solidFill>
              <a:cs typeface="Arial" pitchFamily="34" charset="0"/>
            </a:endParaRPr>
          </a:p>
        </p:txBody>
      </p:sp>
      <p:sp>
        <p:nvSpPr>
          <p:cNvPr id="50" name="TextBox 6"/>
          <p:cNvSpPr txBox="1"/>
          <p:nvPr/>
        </p:nvSpPr>
        <p:spPr>
          <a:xfrm>
            <a:off x="6880750" y="3195901"/>
            <a:ext cx="1078173" cy="461665"/>
          </a:xfrm>
          <a:prstGeom prst="rect">
            <a:avLst/>
          </a:prstGeom>
          <a:noFill/>
        </p:spPr>
        <p:txBody>
          <a:bodyPr wrap="square" lIns="108000" rIns="108000" rtlCol="0">
            <a:spAutoFit/>
          </a:bodyPr>
          <a:lstStyle/>
          <a:p>
            <a:r>
              <a:rPr lang="en-US" altLang="ko-KR" sz="2400" b="1" dirty="0" smtClean="0">
                <a:solidFill>
                  <a:schemeClr val="accent1">
                    <a:lumMod val="50000"/>
                  </a:schemeClr>
                </a:solidFill>
                <a:cs typeface="Arial" pitchFamily="34" charset="0"/>
              </a:rPr>
              <a:t>12</a:t>
            </a:r>
            <a:endParaRPr lang="ko-KR" altLang="en-US" sz="2400" b="1" dirty="0">
              <a:solidFill>
                <a:schemeClr val="accent1">
                  <a:lumMod val="50000"/>
                </a:schemeClr>
              </a:solidFill>
              <a:cs typeface="Arial" pitchFamily="34" charset="0"/>
            </a:endParaRPr>
          </a:p>
        </p:txBody>
      </p:sp>
      <p:sp>
        <p:nvSpPr>
          <p:cNvPr id="53" name="TextBox 6"/>
          <p:cNvSpPr txBox="1"/>
          <p:nvPr/>
        </p:nvSpPr>
        <p:spPr>
          <a:xfrm>
            <a:off x="6880750" y="3939456"/>
            <a:ext cx="1078173" cy="461665"/>
          </a:xfrm>
          <a:prstGeom prst="rect">
            <a:avLst/>
          </a:prstGeom>
          <a:noFill/>
        </p:spPr>
        <p:txBody>
          <a:bodyPr wrap="square" lIns="108000" rIns="108000" rtlCol="0">
            <a:spAutoFit/>
          </a:bodyPr>
          <a:lstStyle/>
          <a:p>
            <a:r>
              <a:rPr lang="en-US" altLang="ko-KR" sz="2400" b="1" dirty="0" smtClean="0">
                <a:solidFill>
                  <a:schemeClr val="accent1">
                    <a:lumMod val="50000"/>
                  </a:schemeClr>
                </a:solidFill>
                <a:cs typeface="Arial" pitchFamily="34" charset="0"/>
              </a:rPr>
              <a:t>13</a:t>
            </a:r>
            <a:endParaRPr lang="ko-KR" altLang="en-US" sz="2400" b="1" dirty="0">
              <a:solidFill>
                <a:schemeClr val="accent1">
                  <a:lumMod val="50000"/>
                </a:schemeClr>
              </a:solidFill>
              <a:cs typeface="Arial" pitchFamily="34" charset="0"/>
            </a:endParaRPr>
          </a:p>
        </p:txBody>
      </p:sp>
      <p:sp>
        <p:nvSpPr>
          <p:cNvPr id="56" name="TextBox 6"/>
          <p:cNvSpPr txBox="1"/>
          <p:nvPr/>
        </p:nvSpPr>
        <p:spPr>
          <a:xfrm>
            <a:off x="6880750" y="4655889"/>
            <a:ext cx="1078173" cy="461665"/>
          </a:xfrm>
          <a:prstGeom prst="rect">
            <a:avLst/>
          </a:prstGeom>
          <a:noFill/>
        </p:spPr>
        <p:txBody>
          <a:bodyPr wrap="square" lIns="108000" rIns="108000" rtlCol="0">
            <a:spAutoFit/>
          </a:bodyPr>
          <a:lstStyle/>
          <a:p>
            <a:r>
              <a:rPr lang="en-US" altLang="ko-KR" sz="2400" b="1" dirty="0" smtClean="0">
                <a:solidFill>
                  <a:schemeClr val="accent1">
                    <a:lumMod val="50000"/>
                  </a:schemeClr>
                </a:solidFill>
                <a:cs typeface="Arial" pitchFamily="34" charset="0"/>
              </a:rPr>
              <a:t>19</a:t>
            </a:r>
            <a:endParaRPr lang="ko-KR" altLang="en-US" sz="2400" b="1" dirty="0">
              <a:solidFill>
                <a:schemeClr val="accent1">
                  <a:lumMod val="50000"/>
                </a:schemeClr>
              </a:solidFill>
              <a:cs typeface="Arial" pitchFamily="34" charset="0"/>
            </a:endParaRPr>
          </a:p>
        </p:txBody>
      </p:sp>
      <p:sp>
        <p:nvSpPr>
          <p:cNvPr id="59" name="TextBox 6"/>
          <p:cNvSpPr txBox="1"/>
          <p:nvPr/>
        </p:nvSpPr>
        <p:spPr>
          <a:xfrm>
            <a:off x="3717921" y="5622488"/>
            <a:ext cx="1078173" cy="461666"/>
          </a:xfrm>
          <a:prstGeom prst="rect">
            <a:avLst/>
          </a:prstGeom>
          <a:noFill/>
        </p:spPr>
        <p:txBody>
          <a:bodyPr wrap="square" lIns="108000" rIns="108000" rtlCol="0">
            <a:spAutoFit/>
          </a:bodyPr>
          <a:lstStyle/>
          <a:p>
            <a:r>
              <a:rPr lang="en-US" altLang="ko-KR" sz="2400" b="1" dirty="0" smtClean="0">
                <a:solidFill>
                  <a:schemeClr val="accent1">
                    <a:lumMod val="50000"/>
                  </a:schemeClr>
                </a:solidFill>
                <a:cs typeface="Arial" pitchFamily="34" charset="0"/>
              </a:rPr>
              <a:t>21</a:t>
            </a:r>
            <a:endParaRPr lang="ko-KR" altLang="en-US" sz="2400" b="1" dirty="0">
              <a:solidFill>
                <a:schemeClr val="accent1">
                  <a:lumMod val="50000"/>
                </a:schemeClr>
              </a:solidFill>
              <a:cs typeface="Arial" pitchFamily="34" charset="0"/>
            </a:endParaRPr>
          </a:p>
        </p:txBody>
      </p:sp>
      <p:sp>
        <p:nvSpPr>
          <p:cNvPr id="6" name="Rectangle 5"/>
          <p:cNvSpPr/>
          <p:nvPr/>
        </p:nvSpPr>
        <p:spPr>
          <a:xfrm>
            <a:off x="1754946" y="3220785"/>
            <a:ext cx="4148893" cy="369332"/>
          </a:xfrm>
          <a:prstGeom prst="rect">
            <a:avLst/>
          </a:prstGeom>
        </p:spPr>
        <p:txBody>
          <a:bodyPr wrap="none">
            <a:spAutoFit/>
          </a:bodyPr>
          <a:lstStyle/>
          <a:p>
            <a:r>
              <a:rPr lang="ru-RU" dirty="0">
                <a:solidFill>
                  <a:schemeClr val="accent1">
                    <a:lumMod val="50000"/>
                  </a:schemeClr>
                </a:solidFill>
                <a:latin typeface="Century Gothic" pitchFamily="34" charset="0"/>
              </a:rPr>
              <a:t>Принцип действия мембраны </a:t>
            </a:r>
            <a:r>
              <a:rPr lang="fr-FR" dirty="0">
                <a:solidFill>
                  <a:schemeClr val="accent1">
                    <a:lumMod val="50000"/>
                  </a:schemeClr>
                </a:solidFill>
                <a:latin typeface="Century Gothic" pitchFamily="34" charset="0"/>
              </a:rPr>
              <a:t> RO</a:t>
            </a:r>
          </a:p>
        </p:txBody>
      </p:sp>
      <p:sp>
        <p:nvSpPr>
          <p:cNvPr id="8" name="Rectangle 7"/>
          <p:cNvSpPr/>
          <p:nvPr/>
        </p:nvSpPr>
        <p:spPr>
          <a:xfrm>
            <a:off x="1754946" y="3929920"/>
            <a:ext cx="4208203" cy="369332"/>
          </a:xfrm>
          <a:prstGeom prst="rect">
            <a:avLst/>
          </a:prstGeom>
        </p:spPr>
        <p:txBody>
          <a:bodyPr wrap="none">
            <a:spAutoFit/>
          </a:bodyPr>
          <a:lstStyle/>
          <a:p>
            <a:r>
              <a:rPr lang="ru-RU" dirty="0">
                <a:solidFill>
                  <a:schemeClr val="accent1">
                    <a:lumMod val="50000"/>
                  </a:schemeClr>
                </a:solidFill>
                <a:latin typeface="Century Gothic" pitchFamily="34" charset="0"/>
              </a:rPr>
              <a:t>Установка установки очистки воды</a:t>
            </a:r>
            <a:endParaRPr lang="fr-FR" dirty="0">
              <a:solidFill>
                <a:schemeClr val="accent1">
                  <a:lumMod val="50000"/>
                </a:schemeClr>
              </a:solidFill>
              <a:latin typeface="Century Gothic" pitchFamily="34" charset="0"/>
            </a:endParaRPr>
          </a:p>
        </p:txBody>
      </p:sp>
      <p:sp>
        <p:nvSpPr>
          <p:cNvPr id="10" name="Rectangle 9"/>
          <p:cNvSpPr/>
          <p:nvPr/>
        </p:nvSpPr>
        <p:spPr>
          <a:xfrm>
            <a:off x="1761383" y="4577569"/>
            <a:ext cx="4848967" cy="646331"/>
          </a:xfrm>
          <a:prstGeom prst="rect">
            <a:avLst/>
          </a:prstGeom>
        </p:spPr>
        <p:txBody>
          <a:bodyPr wrap="square">
            <a:spAutoFit/>
          </a:bodyPr>
          <a:lstStyle/>
          <a:p>
            <a:r>
              <a:rPr lang="ru-RU" dirty="0">
                <a:solidFill>
                  <a:schemeClr val="accent1">
                    <a:lumMod val="50000"/>
                  </a:schemeClr>
                </a:solidFill>
                <a:latin typeface="Century Gothic" pitchFamily="34" charset="0"/>
              </a:rPr>
              <a:t>Принцип коагуляции - флокуляция и пластинчатый графин</a:t>
            </a:r>
            <a:endParaRPr lang="en-US" altLang="ko-KR" dirty="0">
              <a:solidFill>
                <a:schemeClr val="accent1">
                  <a:lumMod val="50000"/>
                </a:schemeClr>
              </a:solidFill>
              <a:latin typeface="Century Gothic" pitchFamily="34" charset="0"/>
            </a:endParaRPr>
          </a:p>
        </p:txBody>
      </p:sp>
      <p:sp>
        <p:nvSpPr>
          <p:cNvPr id="15" name="Rectangle 14"/>
          <p:cNvSpPr/>
          <p:nvPr/>
        </p:nvSpPr>
        <p:spPr>
          <a:xfrm>
            <a:off x="8103797" y="2612422"/>
            <a:ext cx="2736647" cy="369332"/>
          </a:xfrm>
          <a:prstGeom prst="rect">
            <a:avLst/>
          </a:prstGeom>
        </p:spPr>
        <p:txBody>
          <a:bodyPr wrap="none">
            <a:spAutoFit/>
          </a:bodyPr>
          <a:lstStyle/>
          <a:p>
            <a:r>
              <a:rPr lang="ru-RU" dirty="0">
                <a:solidFill>
                  <a:schemeClr val="accent1">
                    <a:lumMod val="50000"/>
                  </a:schemeClr>
                </a:solidFill>
                <a:latin typeface="Century Gothic" pitchFamily="34" charset="0"/>
              </a:rPr>
              <a:t>Технологическая вода</a:t>
            </a:r>
            <a:endParaRPr lang="fr-FR" dirty="0">
              <a:solidFill>
                <a:schemeClr val="accent1">
                  <a:lumMod val="50000"/>
                </a:schemeClr>
              </a:solidFill>
              <a:latin typeface="Century Gothic" pitchFamily="34" charset="0"/>
            </a:endParaRPr>
          </a:p>
        </p:txBody>
      </p:sp>
      <p:sp>
        <p:nvSpPr>
          <p:cNvPr id="16" name="Rectangle 15"/>
          <p:cNvSpPr/>
          <p:nvPr/>
        </p:nvSpPr>
        <p:spPr>
          <a:xfrm>
            <a:off x="8103797" y="3244312"/>
            <a:ext cx="2794355" cy="369332"/>
          </a:xfrm>
          <a:prstGeom prst="rect">
            <a:avLst/>
          </a:prstGeom>
        </p:spPr>
        <p:txBody>
          <a:bodyPr wrap="none">
            <a:spAutoFit/>
          </a:bodyPr>
          <a:lstStyle/>
          <a:p>
            <a:r>
              <a:rPr lang="ru-RU" dirty="0">
                <a:solidFill>
                  <a:schemeClr val="accent1">
                    <a:lumMod val="50000"/>
                  </a:schemeClr>
                </a:solidFill>
                <a:latin typeface="Century Gothic" pitchFamily="34" charset="0"/>
              </a:rPr>
              <a:t>Единицы в контейнере</a:t>
            </a:r>
            <a:endParaRPr lang="fr-FR" dirty="0">
              <a:solidFill>
                <a:schemeClr val="accent1">
                  <a:lumMod val="50000"/>
                </a:schemeClr>
              </a:solidFill>
              <a:latin typeface="Century Gothic" pitchFamily="34" charset="0"/>
            </a:endParaRPr>
          </a:p>
        </p:txBody>
      </p:sp>
      <p:sp>
        <p:nvSpPr>
          <p:cNvPr id="17" name="Rectangle 16"/>
          <p:cNvSpPr/>
          <p:nvPr/>
        </p:nvSpPr>
        <p:spPr>
          <a:xfrm>
            <a:off x="8103797" y="4013287"/>
            <a:ext cx="1015021" cy="369332"/>
          </a:xfrm>
          <a:prstGeom prst="rect">
            <a:avLst/>
          </a:prstGeom>
        </p:spPr>
        <p:txBody>
          <a:bodyPr wrap="none">
            <a:spAutoFit/>
          </a:bodyPr>
          <a:lstStyle/>
          <a:p>
            <a:r>
              <a:rPr lang="ru-RU" dirty="0">
                <a:solidFill>
                  <a:schemeClr val="accent1">
                    <a:lumMod val="50000"/>
                  </a:schemeClr>
                </a:solidFill>
                <a:latin typeface="Century Gothic" pitchFamily="34" charset="0"/>
              </a:rPr>
              <a:t>Шасси</a:t>
            </a:r>
            <a:endParaRPr lang="fr-FR" dirty="0">
              <a:solidFill>
                <a:schemeClr val="accent1">
                  <a:lumMod val="50000"/>
                </a:schemeClr>
              </a:solidFill>
              <a:latin typeface="Century Gothic" pitchFamily="34" charset="0"/>
            </a:endParaRPr>
          </a:p>
        </p:txBody>
      </p:sp>
      <p:sp>
        <p:nvSpPr>
          <p:cNvPr id="18" name="Rectangle 17"/>
          <p:cNvSpPr/>
          <p:nvPr/>
        </p:nvSpPr>
        <p:spPr>
          <a:xfrm>
            <a:off x="8103797" y="4735119"/>
            <a:ext cx="2566728" cy="369332"/>
          </a:xfrm>
          <a:prstGeom prst="rect">
            <a:avLst/>
          </a:prstGeom>
        </p:spPr>
        <p:txBody>
          <a:bodyPr wrap="none">
            <a:spAutoFit/>
          </a:bodyPr>
          <a:lstStyle/>
          <a:p>
            <a:r>
              <a:rPr lang="ru-RU" dirty="0">
                <a:solidFill>
                  <a:schemeClr val="accent1">
                    <a:lumMod val="50000"/>
                  </a:schemeClr>
                </a:solidFill>
                <a:latin typeface="Century Gothic" pitchFamily="34" charset="0"/>
              </a:rPr>
              <a:t>Очистка сточных вод</a:t>
            </a:r>
            <a:endParaRPr lang="fr-FR" dirty="0">
              <a:solidFill>
                <a:schemeClr val="accent1">
                  <a:lumMod val="50000"/>
                </a:schemeClr>
              </a:solidFill>
              <a:latin typeface="Century Gothic" pitchFamily="34" charset="0"/>
            </a:endParaRPr>
          </a:p>
        </p:txBody>
      </p:sp>
      <p:sp>
        <p:nvSpPr>
          <p:cNvPr id="19" name="Rectangle 18"/>
          <p:cNvSpPr/>
          <p:nvPr/>
        </p:nvSpPr>
        <p:spPr>
          <a:xfrm>
            <a:off x="4940968" y="5569658"/>
            <a:ext cx="4403870" cy="646331"/>
          </a:xfrm>
          <a:prstGeom prst="rect">
            <a:avLst/>
          </a:prstGeom>
        </p:spPr>
        <p:txBody>
          <a:bodyPr wrap="square">
            <a:spAutoFit/>
          </a:bodyPr>
          <a:lstStyle/>
          <a:p>
            <a:r>
              <a:rPr lang="ru-RU" dirty="0">
                <a:solidFill>
                  <a:schemeClr val="accent1">
                    <a:lumMod val="50000"/>
                  </a:schemeClr>
                </a:solidFill>
                <a:latin typeface="Century Gothic" pitchFamily="34" charset="0"/>
              </a:rPr>
              <a:t>Стационарные установки для опреснения морской воды</a:t>
            </a:r>
            <a:endParaRPr lang="fr-FR" dirty="0">
              <a:solidFill>
                <a:schemeClr val="accent1">
                  <a:lumMod val="50000"/>
                </a:schemeClr>
              </a:solidFill>
              <a:latin typeface="Century Gothic" pitchFamily="34" charset="0"/>
            </a:endParaRPr>
          </a:p>
        </p:txBody>
      </p:sp>
    </p:spTree>
    <p:extLst>
      <p:ext uri="{BB962C8B-B14F-4D97-AF65-F5344CB8AC3E}">
        <p14:creationId xmlns:p14="http://schemas.microsoft.com/office/powerpoint/2010/main" val="403338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3F2387D3-4DE7-40C7-84D2-0F1AF6F125A9}"/>
              </a:ext>
            </a:extLst>
          </p:cNvPr>
          <p:cNvSpPr/>
          <p:nvPr/>
        </p:nvSpPr>
        <p:spPr>
          <a:xfrm>
            <a:off x="8376000" y="0"/>
            <a:ext cx="381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Rectangle 5">
            <a:extLst>
              <a:ext uri="{FF2B5EF4-FFF2-40B4-BE49-F238E27FC236}">
                <a16:creationId xmlns:a16="http://schemas.microsoft.com/office/drawing/2014/main" xmlns="" id="{62063817-860E-4682-B91E-815215B9C8E1}"/>
              </a:ext>
            </a:extLst>
          </p:cNvPr>
          <p:cNvSpPr/>
          <p:nvPr/>
        </p:nvSpPr>
        <p:spPr>
          <a:xfrm>
            <a:off x="0" y="0"/>
            <a:ext cx="381512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7" name="TextBox 26">
            <a:extLst>
              <a:ext uri="{FF2B5EF4-FFF2-40B4-BE49-F238E27FC236}">
                <a16:creationId xmlns:a16="http://schemas.microsoft.com/office/drawing/2014/main" xmlns="" id="{AE54669D-57FE-4C85-9770-F0A46ADF3B99}"/>
              </a:ext>
            </a:extLst>
          </p:cNvPr>
          <p:cNvSpPr txBox="1"/>
          <p:nvPr/>
        </p:nvSpPr>
        <p:spPr>
          <a:xfrm>
            <a:off x="8595512" y="761126"/>
            <a:ext cx="3444088" cy="6001643"/>
          </a:xfrm>
          <a:prstGeom prst="rect">
            <a:avLst/>
          </a:prstGeom>
          <a:noFill/>
        </p:spPr>
        <p:txBody>
          <a:bodyPr wrap="square" rtlCol="0">
            <a:spAutoFit/>
          </a:bodyPr>
          <a:lstStyle/>
          <a:p>
            <a:r>
              <a:rPr lang="ru-RU" sz="2400" b="1" dirty="0">
                <a:solidFill>
                  <a:schemeClr val="bg1"/>
                </a:solidFill>
                <a:latin typeface="Century Gothic" pitchFamily="34" charset="0"/>
              </a:rPr>
              <a:t>WATERTECH SA имеет репутацию предлагать и поставлять полностью автоматические системы в компактном и компактном исполнении с соблюдением строгих стандартов для разрешения выбросов в окружающую среду.</a:t>
            </a:r>
            <a:endParaRPr lang="fr-BE" sz="2400" b="1"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xmlns="" id="{7E4C5D03-9123-4B45-B751-0AD439AC6E8D}"/>
              </a:ext>
            </a:extLst>
          </p:cNvPr>
          <p:cNvSpPr txBox="1"/>
          <p:nvPr/>
        </p:nvSpPr>
        <p:spPr>
          <a:xfrm>
            <a:off x="238126" y="816093"/>
            <a:ext cx="3133724" cy="4524315"/>
          </a:xfrm>
          <a:prstGeom prst="rect">
            <a:avLst/>
          </a:prstGeom>
          <a:noFill/>
        </p:spPr>
        <p:txBody>
          <a:bodyPr wrap="square" rtlCol="0">
            <a:spAutoFit/>
          </a:bodyPr>
          <a:lstStyle/>
          <a:p>
            <a:r>
              <a:rPr lang="ru-RU" sz="2400" b="1" dirty="0">
                <a:solidFill>
                  <a:schemeClr val="bg1"/>
                </a:solidFill>
                <a:latin typeface="Century Gothic" pitchFamily="34" charset="0"/>
              </a:rPr>
              <a:t>Для эффективной очистки сточных вод мы сначала анализируем ваши требования, советуем вам в глобальном масштабе, проектируем и производим систему для измерения.</a:t>
            </a:r>
            <a:endParaRPr lang="fr-BE" sz="2400" b="1" dirty="0">
              <a:solidFill>
                <a:schemeClr val="bg1"/>
              </a:solidFill>
              <a:latin typeface="Century Gothic" panose="020B0502020202020204" pitchFamily="34" charset="0"/>
            </a:endParaRPr>
          </a:p>
        </p:txBody>
      </p:sp>
      <p:pic>
        <p:nvPicPr>
          <p:cNvPr id="31" name="Picture 6" descr="http://www.mecana.ch/images/sampledata/Produkte/Membran/Fotogalerie/BK%20Bild%201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4819" y="3953049"/>
            <a:ext cx="4162077" cy="2774718"/>
          </a:xfrm>
          <a:prstGeom prst="rect">
            <a:avLst/>
          </a:prstGeom>
          <a:noFill/>
          <a:ln w="158750">
            <a:solidFill>
              <a:schemeClr val="accent1"/>
            </a:solidFill>
          </a:ln>
          <a:extLst>
            <a:ext uri="{909E8E84-426E-40DD-AFC4-6F175D3DCCD1}">
              <a14:hiddenFill xmlns:a14="http://schemas.microsoft.com/office/drawing/2010/main">
                <a:solidFill>
                  <a:srgbClr val="FFFFFF"/>
                </a:solidFill>
              </a14:hiddenFill>
            </a:ext>
          </a:extLst>
        </p:spPr>
      </p:pic>
      <p:sp>
        <p:nvSpPr>
          <p:cNvPr id="33" name="Rectangle 32"/>
          <p:cNvSpPr/>
          <p:nvPr/>
        </p:nvSpPr>
        <p:spPr>
          <a:xfrm>
            <a:off x="3815129" y="3493653"/>
            <a:ext cx="3011658" cy="307777"/>
          </a:xfrm>
          <a:prstGeom prst="rect">
            <a:avLst/>
          </a:prstGeom>
        </p:spPr>
        <p:txBody>
          <a:bodyPr wrap="none">
            <a:spAutoFit/>
          </a:bodyPr>
          <a:lstStyle/>
          <a:p>
            <a:r>
              <a:rPr lang="ru-RU" sz="1400" b="1" dirty="0">
                <a:solidFill>
                  <a:schemeClr val="accent4">
                    <a:lumMod val="75000"/>
                  </a:schemeClr>
                </a:solidFill>
              </a:rPr>
              <a:t>Мембранный биореактор (МБР)</a:t>
            </a:r>
            <a:endParaRPr lang="fr-BE" sz="1400" b="1" dirty="0">
              <a:solidFill>
                <a:schemeClr val="accent4">
                  <a:lumMod val="75000"/>
                </a:schemeClr>
              </a:solidFill>
              <a:latin typeface="Arial" panose="020B0604020202020204" pitchFamily="34" charset="0"/>
            </a:endParaRPr>
          </a:p>
        </p:txBody>
      </p:sp>
      <p:pic>
        <p:nvPicPr>
          <p:cNvPr id="34" name="Picture 2" descr="https://www.mh-wassertechnologie.de/files/Redakteur/Slider-MH-Sed/Sed8.jpg"/>
          <p:cNvPicPr>
            <a:picLocks noChangeAspect="1" noChangeArrowheads="1"/>
          </p:cNvPicPr>
          <p:nvPr/>
        </p:nvPicPr>
        <p:blipFill rotWithShape="1">
          <a:blip r:embed="rId3">
            <a:extLst>
              <a:ext uri="{28A0092B-C50C-407E-A947-70E740481C1C}">
                <a14:useLocalDpi xmlns:a14="http://schemas.microsoft.com/office/drawing/2010/main" val="0"/>
              </a:ext>
            </a:extLst>
          </a:blip>
          <a:srcRect t="3149" r="33859" b="2352"/>
          <a:stretch/>
        </p:blipFill>
        <p:spPr bwMode="auto">
          <a:xfrm>
            <a:off x="4808502" y="177424"/>
            <a:ext cx="3727173" cy="2274099"/>
          </a:xfrm>
          <a:prstGeom prst="rect">
            <a:avLst/>
          </a:prstGeom>
          <a:noFill/>
          <a:ln w="184150">
            <a:solidFill>
              <a:schemeClr val="accent3"/>
            </a:solidFill>
          </a:ln>
          <a:extLst>
            <a:ext uri="{909E8E84-426E-40DD-AFC4-6F175D3DCCD1}">
              <a14:hiddenFill xmlns:a14="http://schemas.microsoft.com/office/drawing/2010/main">
                <a:solidFill>
                  <a:srgbClr val="FFFFFF"/>
                </a:solidFill>
              </a14:hiddenFill>
            </a:ext>
          </a:extLst>
        </p:spPr>
      </p:pic>
      <p:sp>
        <p:nvSpPr>
          <p:cNvPr id="35" name="Rectangle 34"/>
          <p:cNvSpPr/>
          <p:nvPr/>
        </p:nvSpPr>
        <p:spPr>
          <a:xfrm>
            <a:off x="4835798" y="2599359"/>
            <a:ext cx="3567498" cy="738664"/>
          </a:xfrm>
          <a:prstGeom prst="rect">
            <a:avLst/>
          </a:prstGeom>
        </p:spPr>
        <p:txBody>
          <a:bodyPr wrap="square">
            <a:spAutoFit/>
          </a:bodyPr>
          <a:lstStyle/>
          <a:p>
            <a:pPr algn="r"/>
            <a:r>
              <a:rPr lang="ru-RU" sz="1400" b="1" dirty="0">
                <a:solidFill>
                  <a:schemeClr val="accent6">
                    <a:lumMod val="75000"/>
                  </a:schemeClr>
                </a:solidFill>
              </a:rPr>
              <a:t>Станция очистки сточных вод на основе осадков, флокуляции и осаждения</a:t>
            </a:r>
            <a:endParaRPr lang="fr-BE" sz="1400" b="1" dirty="0">
              <a:solidFill>
                <a:schemeClr val="accent6">
                  <a:lumMod val="75000"/>
                </a:schemeClr>
              </a:solidFill>
              <a:latin typeface="Arial" panose="020B0604020202020204" pitchFamily="34" charset="0"/>
            </a:endParaRPr>
          </a:p>
        </p:txBody>
      </p:sp>
    </p:spTree>
    <p:extLst>
      <p:ext uri="{BB962C8B-B14F-4D97-AF65-F5344CB8AC3E}">
        <p14:creationId xmlns:p14="http://schemas.microsoft.com/office/powerpoint/2010/main" val="2723511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Single Corner Rectangle 2">
            <a:extLst>
              <a:ext uri="{FF2B5EF4-FFF2-40B4-BE49-F238E27FC236}">
                <a16:creationId xmlns:a16="http://schemas.microsoft.com/office/drawing/2014/main" xmlns="" id="{6E1E9BF7-603F-4889-85C9-C9DE8BA3A5B2}"/>
              </a:ext>
            </a:extLst>
          </p:cNvPr>
          <p:cNvSpPr/>
          <p:nvPr/>
        </p:nvSpPr>
        <p:spPr>
          <a:xfrm flipH="1">
            <a:off x="6471942" y="1022617"/>
            <a:ext cx="4752000" cy="2310813"/>
          </a:xfrm>
          <a:prstGeom prst="rect">
            <a:avLst/>
          </a:prstGeom>
          <a:blipFill>
            <a:blip r:embed="rId3"/>
            <a:stretch>
              <a:fillRect/>
            </a:stretch>
          </a:blip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7" name="Snip Single Corner Rectangle 3">
            <a:extLst>
              <a:ext uri="{FF2B5EF4-FFF2-40B4-BE49-F238E27FC236}">
                <a16:creationId xmlns:a16="http://schemas.microsoft.com/office/drawing/2014/main" xmlns="" id="{07C06604-9826-43DA-BDAB-3C6D1D9A4F66}"/>
              </a:ext>
            </a:extLst>
          </p:cNvPr>
          <p:cNvSpPr/>
          <p:nvPr/>
        </p:nvSpPr>
        <p:spPr>
          <a:xfrm rot="10800000" flipV="1">
            <a:off x="943582" y="3514558"/>
            <a:ext cx="4752000" cy="2310813"/>
          </a:xfrm>
          <a:prstGeom prst="rect">
            <a:avLst/>
          </a:prstGeom>
          <a:blipFill>
            <a:blip r:embed="rId4"/>
            <a:srcRect/>
            <a:stretch>
              <a:fillRect t="-18490" b="-11621"/>
            </a:stretch>
          </a:blip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8" name="Snip Single Corner Rectangle 4">
            <a:extLst>
              <a:ext uri="{FF2B5EF4-FFF2-40B4-BE49-F238E27FC236}">
                <a16:creationId xmlns:a16="http://schemas.microsoft.com/office/drawing/2014/main" xmlns="" id="{F7C13A5F-C26B-451E-A141-61BB4B9653BE}"/>
              </a:ext>
            </a:extLst>
          </p:cNvPr>
          <p:cNvSpPr/>
          <p:nvPr/>
        </p:nvSpPr>
        <p:spPr>
          <a:xfrm flipH="1" flipV="1">
            <a:off x="6471942" y="3514558"/>
            <a:ext cx="4752000" cy="2310813"/>
          </a:xfrm>
          <a:prstGeom prst="rect">
            <a:avLst/>
          </a:prstGeom>
          <a:blipFill>
            <a:blip r:embed="rId5"/>
            <a:stretch>
              <a:fillRect t="-24137" b="-9587"/>
            </a:stretch>
          </a:blip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9" name="Rounded Rectangle 5">
            <a:extLst>
              <a:ext uri="{FF2B5EF4-FFF2-40B4-BE49-F238E27FC236}">
                <a16:creationId xmlns:a16="http://schemas.microsoft.com/office/drawing/2014/main" xmlns="" id="{E3E9C9AF-1D0F-4272-BB6E-38941271D3A8}"/>
              </a:ext>
            </a:extLst>
          </p:cNvPr>
          <p:cNvSpPr/>
          <p:nvPr/>
        </p:nvSpPr>
        <p:spPr>
          <a:xfrm>
            <a:off x="1425053" y="6115973"/>
            <a:ext cx="9701699" cy="646331"/>
          </a:xfrm>
          <a:prstGeom prst="roundRect">
            <a:avLst/>
          </a:prstGeom>
          <a:solidFill>
            <a:schemeClr val="bg1">
              <a:alpha val="78000"/>
            </a:schemeClr>
          </a:soli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1" name="Rectangle 40"/>
          <p:cNvSpPr/>
          <p:nvPr/>
        </p:nvSpPr>
        <p:spPr>
          <a:xfrm>
            <a:off x="1756965" y="5955328"/>
            <a:ext cx="9037874" cy="923330"/>
          </a:xfrm>
          <a:prstGeom prst="rect">
            <a:avLst/>
          </a:prstGeom>
          <a:noFill/>
        </p:spPr>
        <p:txBody>
          <a:bodyPr wrap="square">
            <a:spAutoFit/>
          </a:bodyPr>
          <a:lstStyle/>
          <a:p>
            <a:pPr marL="226695" marR="800100" algn="ctr">
              <a:spcAft>
                <a:spcPts val="0"/>
              </a:spcAft>
            </a:pPr>
            <a:r>
              <a:rPr lang="ru-RU" b="1" dirty="0" smtClean="0">
                <a:solidFill>
                  <a:schemeClr val="tx2"/>
                </a:solidFill>
                <a:latin typeface="Century Gothic" panose="020B0502020202020204" pitchFamily="34" charset="0"/>
              </a:rPr>
              <a:t>Представленные </a:t>
            </a:r>
            <a:r>
              <a:rPr lang="ru-RU" b="1" dirty="0">
                <a:solidFill>
                  <a:schemeClr val="tx2"/>
                </a:solidFill>
                <a:latin typeface="Century Gothic" panose="020B0502020202020204" pitchFamily="34" charset="0"/>
              </a:rPr>
              <a:t>приложения относятся к принципу обратного осмоса, который заключается в опреснении морской воды и солоноватой воды.</a:t>
            </a:r>
            <a:endParaRPr lang="fr-BE" b="1" dirty="0">
              <a:solidFill>
                <a:schemeClr val="tx2"/>
              </a:solidFill>
              <a:latin typeface="Century Gothic" panose="020B0502020202020204" pitchFamily="34" charset="0"/>
            </a:endParaRPr>
          </a:p>
        </p:txBody>
      </p:sp>
      <p:sp>
        <p:nvSpPr>
          <p:cNvPr id="43" name="Rectangle 42"/>
          <p:cNvSpPr/>
          <p:nvPr/>
        </p:nvSpPr>
        <p:spPr>
          <a:xfrm>
            <a:off x="585196" y="124570"/>
            <a:ext cx="10767691" cy="523220"/>
          </a:xfrm>
          <a:prstGeom prst="rect">
            <a:avLst/>
          </a:prstGeom>
        </p:spPr>
        <p:txBody>
          <a:bodyPr wrap="none">
            <a:spAutoFit/>
          </a:bodyPr>
          <a:lstStyle/>
          <a:p>
            <a:r>
              <a:rPr lang="ru-RU" sz="2800" b="1" dirty="0" smtClean="0">
                <a:solidFill>
                  <a:schemeClr val="accent1"/>
                </a:solidFill>
                <a:latin typeface="Century Gothic" pitchFamily="34" charset="0"/>
              </a:rPr>
              <a:t>Стационарные </a:t>
            </a:r>
            <a:r>
              <a:rPr lang="ru-RU" sz="2800" b="1" dirty="0">
                <a:solidFill>
                  <a:schemeClr val="accent1"/>
                </a:solidFill>
                <a:latin typeface="Century Gothic" pitchFamily="34" charset="0"/>
              </a:rPr>
              <a:t>установки для опреснения морской воды</a:t>
            </a:r>
            <a:endParaRPr lang="ko-KR" altLang="en-US" sz="2800" b="1" dirty="0">
              <a:solidFill>
                <a:schemeClr val="accent1"/>
              </a:solidFill>
              <a:latin typeface="Century Gothic" pitchFamily="34" charset="0"/>
            </a:endParaRPr>
          </a:p>
        </p:txBody>
      </p:sp>
      <p:grpSp>
        <p:nvGrpSpPr>
          <p:cNvPr id="45" name="Group 55">
            <a:extLst>
              <a:ext uri="{FF2B5EF4-FFF2-40B4-BE49-F238E27FC236}">
                <a16:creationId xmlns:a16="http://schemas.microsoft.com/office/drawing/2014/main" xmlns="" id="{886EADA1-08C1-4EE4-98F6-BC48E42AE747}"/>
              </a:ext>
            </a:extLst>
          </p:cNvPr>
          <p:cNvGrpSpPr/>
          <p:nvPr/>
        </p:nvGrpSpPr>
        <p:grpSpPr>
          <a:xfrm>
            <a:off x="0" y="714402"/>
            <a:ext cx="7785938" cy="100303"/>
            <a:chOff x="1780872" y="5229200"/>
            <a:chExt cx="5589541" cy="72008"/>
          </a:xfrm>
        </p:grpSpPr>
        <p:sp>
          <p:nvSpPr>
            <p:cNvPr id="46" name="Rectangle 24">
              <a:extLst>
                <a:ext uri="{FF2B5EF4-FFF2-40B4-BE49-F238E27FC236}">
                  <a16:creationId xmlns:a16="http://schemas.microsoft.com/office/drawing/2014/main" xmlns="" id="{FF6DF057-F8F4-47AA-9BC0-19C6C41520BB}"/>
                </a:ext>
              </a:extLst>
            </p:cNvPr>
            <p:cNvSpPr/>
            <p:nvPr/>
          </p:nvSpPr>
          <p:spPr>
            <a:xfrm>
              <a:off x="17808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7"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8"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9" name="Rectangle 24">
              <a:extLst>
                <a:ext uri="{FF2B5EF4-FFF2-40B4-BE49-F238E27FC236}">
                  <a16:creationId xmlns:a16="http://schemas.microsoft.com/office/drawing/2014/main" xmlns="" id="{0748429F-65A7-4BDB-AC97-E4B3E6ABADBC}"/>
                </a:ext>
              </a:extLst>
            </p:cNvPr>
            <p:cNvSpPr/>
            <p:nvPr/>
          </p:nvSpPr>
          <p:spPr>
            <a:xfrm>
              <a:off x="59699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50" name="Group 55">
            <a:extLst>
              <a:ext uri="{FF2B5EF4-FFF2-40B4-BE49-F238E27FC236}">
                <a16:creationId xmlns:a16="http://schemas.microsoft.com/office/drawing/2014/main" xmlns="" id="{886EADA1-08C1-4EE4-98F6-BC48E42AE747}"/>
              </a:ext>
            </a:extLst>
          </p:cNvPr>
          <p:cNvGrpSpPr/>
          <p:nvPr/>
        </p:nvGrpSpPr>
        <p:grpSpPr>
          <a:xfrm>
            <a:off x="7785938" y="713735"/>
            <a:ext cx="4406063" cy="100942"/>
            <a:chOff x="3177238" y="5229200"/>
            <a:chExt cx="3163122" cy="72467"/>
          </a:xfrm>
        </p:grpSpPr>
        <p:sp>
          <p:nvSpPr>
            <p:cNvPr id="51"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2"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3" name="Rectangle 24">
              <a:extLst>
                <a:ext uri="{FF2B5EF4-FFF2-40B4-BE49-F238E27FC236}">
                  <a16:creationId xmlns:a16="http://schemas.microsoft.com/office/drawing/2014/main" xmlns="" id="{0748429F-65A7-4BDB-AC97-E4B3E6ABADBC}"/>
                </a:ext>
              </a:extLst>
            </p:cNvPr>
            <p:cNvSpPr/>
            <p:nvPr/>
          </p:nvSpPr>
          <p:spPr>
            <a:xfrm>
              <a:off x="5969973" y="5229200"/>
              <a:ext cx="370387" cy="72467"/>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18" name="Snip Single Corner Rectangle 1">
            <a:extLst>
              <a:ext uri="{FF2B5EF4-FFF2-40B4-BE49-F238E27FC236}">
                <a16:creationId xmlns:a16="http://schemas.microsoft.com/office/drawing/2014/main" xmlns="" id="{81137DEF-22DF-4E4F-94D8-F6E61DC597D4}"/>
              </a:ext>
            </a:extLst>
          </p:cNvPr>
          <p:cNvSpPr/>
          <p:nvPr/>
        </p:nvSpPr>
        <p:spPr>
          <a:xfrm>
            <a:off x="943582" y="1022617"/>
            <a:ext cx="4752000" cy="2310813"/>
          </a:xfrm>
          <a:prstGeom prst="rect">
            <a:avLst/>
          </a:prstGeom>
          <a:blipFill>
            <a:blip r:embed="rId6"/>
            <a:stretch>
              <a:fillRect/>
            </a:stretch>
          </a:blip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Tree>
    <p:extLst>
      <p:ext uri="{BB962C8B-B14F-4D97-AF65-F5344CB8AC3E}">
        <p14:creationId xmlns:p14="http://schemas.microsoft.com/office/powerpoint/2010/main" val="3440597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5649130" y="853768"/>
            <a:ext cx="5997438" cy="4708981"/>
          </a:xfrm>
          <a:prstGeom prst="rect">
            <a:avLst/>
          </a:prstGeom>
          <a:noFill/>
        </p:spPr>
        <p:txBody>
          <a:bodyPr wrap="square" rtlCol="0" anchor="ctr">
            <a:spAutoFit/>
          </a:bodyPr>
          <a:lstStyle/>
          <a:p>
            <a:pPr>
              <a:spcBef>
                <a:spcPct val="50000"/>
              </a:spcBef>
            </a:pPr>
            <a:r>
              <a:rPr lang="fr-BE" altLang="de-DE" sz="2400" dirty="0">
                <a:solidFill>
                  <a:schemeClr val="accent1">
                    <a:lumMod val="75000"/>
                  </a:schemeClr>
                </a:solidFill>
                <a:latin typeface="Century Gothic" pitchFamily="34" charset="0"/>
              </a:rPr>
              <a:t>WATERTECH</a:t>
            </a:r>
            <a:r>
              <a:rPr lang="fr-FR" sz="2400" dirty="0">
                <a:latin typeface="Century Gothic" pitchFamily="34" charset="0"/>
              </a:rPr>
              <a:t>, </a:t>
            </a:r>
            <a:r>
              <a:rPr lang="ru-RU" sz="2400" dirty="0">
                <a:latin typeface="Century Gothic" pitchFamily="34" charset="0"/>
              </a:rPr>
              <a:t>имеет более чем 30-летний опыт работы в этой очень технической области очистки воды.</a:t>
            </a:r>
            <a:endParaRPr lang="fr-FR" sz="2400" dirty="0">
              <a:latin typeface="Century Gothic" pitchFamily="34" charset="0"/>
            </a:endParaRPr>
          </a:p>
          <a:p>
            <a:pPr>
              <a:spcBef>
                <a:spcPct val="50000"/>
              </a:spcBef>
            </a:pPr>
            <a:r>
              <a:rPr lang="ru-RU" sz="2400" dirty="0">
                <a:latin typeface="Century Gothic" pitchFamily="34" charset="0"/>
              </a:rPr>
              <a:t>Благодаря успеху международной водной деятельности </a:t>
            </a:r>
            <a:r>
              <a:rPr lang="ru-RU" sz="2400" dirty="0">
                <a:solidFill>
                  <a:schemeClr val="accent1">
                    <a:lumMod val="75000"/>
                  </a:schemeClr>
                </a:solidFill>
                <a:latin typeface="Century Gothic" pitchFamily="34" charset="0"/>
              </a:rPr>
              <a:t>WATERTECH </a:t>
            </a:r>
            <a:r>
              <a:rPr lang="ru-RU" sz="2400" dirty="0">
                <a:latin typeface="Century Gothic" pitchFamily="34" charset="0"/>
              </a:rPr>
              <a:t>имеет завидную репутацию благодаря реализации технологических проектов в Германии, Бельгии, Франции, Люксембурге, Алжире, Марокко, Тунисе, Экваториальной Гвинее , Конго, Руанда и Мали.</a:t>
            </a:r>
            <a:endParaRPr lang="en-US" altLang="de-DE" sz="2400" dirty="0">
              <a:latin typeface="Century Gothic" pitchFamily="34" charset="0"/>
            </a:endParaRPr>
          </a:p>
        </p:txBody>
      </p:sp>
      <p:grpSp>
        <p:nvGrpSpPr>
          <p:cNvPr id="26" name="Group 25">
            <a:extLst>
              <a:ext uri="{FF2B5EF4-FFF2-40B4-BE49-F238E27FC236}">
                <a16:creationId xmlns:a16="http://schemas.microsoft.com/office/drawing/2014/main" xmlns="" id="{5E2ACF8F-412B-4259-9576-1D195438BE9E}"/>
              </a:ext>
            </a:extLst>
          </p:cNvPr>
          <p:cNvGrpSpPr/>
          <p:nvPr/>
        </p:nvGrpSpPr>
        <p:grpSpPr>
          <a:xfrm>
            <a:off x="-660107" y="195723"/>
            <a:ext cx="6302940" cy="5804868"/>
            <a:chOff x="2894307" y="788255"/>
            <a:chExt cx="5026316" cy="4527967"/>
          </a:xfrm>
        </p:grpSpPr>
        <p:grpSp>
          <p:nvGrpSpPr>
            <p:cNvPr id="18" name="Group 17">
              <a:extLst>
                <a:ext uri="{FF2B5EF4-FFF2-40B4-BE49-F238E27FC236}">
                  <a16:creationId xmlns:a16="http://schemas.microsoft.com/office/drawing/2014/main" xmlns="" id="{120A5C67-A09E-41E0-8719-B15397341675}"/>
                </a:ext>
              </a:extLst>
            </p:cNvPr>
            <p:cNvGrpSpPr/>
            <p:nvPr/>
          </p:nvGrpSpPr>
          <p:grpSpPr>
            <a:xfrm>
              <a:off x="3617375" y="788255"/>
              <a:ext cx="4303248" cy="4527967"/>
              <a:chOff x="5266044" y="3820965"/>
              <a:chExt cx="2472245" cy="2601348"/>
            </a:xfrm>
          </p:grpSpPr>
          <p:sp>
            <p:nvSpPr>
              <p:cNvPr id="11" name="Freeform: Shape 10">
                <a:extLst>
                  <a:ext uri="{FF2B5EF4-FFF2-40B4-BE49-F238E27FC236}">
                    <a16:creationId xmlns:a16="http://schemas.microsoft.com/office/drawing/2014/main" xmlns="" id="{B4C59625-C7FB-408D-B215-BD166DC61295}"/>
                  </a:ext>
                </a:extLst>
              </p:cNvPr>
              <p:cNvSpPr/>
              <p:nvPr/>
            </p:nvSpPr>
            <p:spPr>
              <a:xfrm>
                <a:off x="6011852" y="5793663"/>
                <a:ext cx="266700" cy="628650"/>
              </a:xfrm>
              <a:custGeom>
                <a:avLst/>
                <a:gdLst>
                  <a:gd name="connsiteX0" fmla="*/ 7144 w 266700"/>
                  <a:gd name="connsiteY0" fmla="*/ 243364 h 628650"/>
                  <a:gd name="connsiteX1" fmla="*/ 259556 w 266700"/>
                  <a:gd name="connsiteY1" fmla="*/ 627221 h 628650"/>
                  <a:gd name="connsiteX2" fmla="*/ 193834 w 266700"/>
                  <a:gd name="connsiteY2" fmla="*/ 7144 h 628650"/>
                </a:gdLst>
                <a:ahLst/>
                <a:cxnLst>
                  <a:cxn ang="0">
                    <a:pos x="connsiteX0" y="connsiteY0"/>
                  </a:cxn>
                  <a:cxn ang="0">
                    <a:pos x="connsiteX1" y="connsiteY1"/>
                  </a:cxn>
                  <a:cxn ang="0">
                    <a:pos x="connsiteX2" y="connsiteY2"/>
                  </a:cxn>
                </a:cxnLst>
                <a:rect l="l" t="t" r="r" b="b"/>
                <a:pathLst>
                  <a:path w="266700" h="628650">
                    <a:moveTo>
                      <a:pt x="7144" y="243364"/>
                    </a:moveTo>
                    <a:lnTo>
                      <a:pt x="259556" y="627221"/>
                    </a:lnTo>
                    <a:lnTo>
                      <a:pt x="193834" y="7144"/>
                    </a:lnTo>
                    <a:close/>
                  </a:path>
                </a:pathLst>
              </a:custGeom>
              <a:solidFill>
                <a:schemeClr val="accent1"/>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xmlns="" id="{40908E7C-5307-428C-9E05-94ABF7F940A2}"/>
                  </a:ext>
                </a:extLst>
              </p:cNvPr>
              <p:cNvSpPr/>
              <p:nvPr/>
            </p:nvSpPr>
            <p:spPr>
              <a:xfrm>
                <a:off x="6016614" y="5793663"/>
                <a:ext cx="228600" cy="342900"/>
              </a:xfrm>
              <a:custGeom>
                <a:avLst/>
                <a:gdLst>
                  <a:gd name="connsiteX0" fmla="*/ 7144 w 228600"/>
                  <a:gd name="connsiteY0" fmla="*/ 243364 h 342900"/>
                  <a:gd name="connsiteX1" fmla="*/ 224314 w 228600"/>
                  <a:gd name="connsiteY1" fmla="*/ 340519 h 342900"/>
                  <a:gd name="connsiteX2" fmla="*/ 189071 w 228600"/>
                  <a:gd name="connsiteY2" fmla="*/ 7144 h 342900"/>
                </a:gdLst>
                <a:ahLst/>
                <a:cxnLst>
                  <a:cxn ang="0">
                    <a:pos x="connsiteX0" y="connsiteY0"/>
                  </a:cxn>
                  <a:cxn ang="0">
                    <a:pos x="connsiteX1" y="connsiteY1"/>
                  </a:cxn>
                  <a:cxn ang="0">
                    <a:pos x="connsiteX2" y="connsiteY2"/>
                  </a:cxn>
                </a:cxnLst>
                <a:rect l="l" t="t" r="r" b="b"/>
                <a:pathLst>
                  <a:path w="228600" h="342900">
                    <a:moveTo>
                      <a:pt x="7144" y="243364"/>
                    </a:moveTo>
                    <a:lnTo>
                      <a:pt x="224314" y="340519"/>
                    </a:lnTo>
                    <a:lnTo>
                      <a:pt x="189071" y="714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xmlns="" id="{5098541D-8915-4926-8EAA-271CB0CCF89D}"/>
                  </a:ext>
                </a:extLst>
              </p:cNvPr>
              <p:cNvSpPr/>
              <p:nvPr/>
            </p:nvSpPr>
            <p:spPr>
              <a:xfrm>
                <a:off x="6002327" y="5438381"/>
                <a:ext cx="914400" cy="609600"/>
              </a:xfrm>
              <a:custGeom>
                <a:avLst/>
                <a:gdLst>
                  <a:gd name="connsiteX0" fmla="*/ 915829 w 914400"/>
                  <a:gd name="connsiteY0" fmla="*/ 362426 h 609600"/>
                  <a:gd name="connsiteX1" fmla="*/ 7144 w 914400"/>
                  <a:gd name="connsiteY1" fmla="*/ 603409 h 609600"/>
                  <a:gd name="connsiteX2" fmla="*/ 411004 w 914400"/>
                  <a:gd name="connsiteY2" fmla="*/ 7144 h 609600"/>
                </a:gdLst>
                <a:ahLst/>
                <a:cxnLst>
                  <a:cxn ang="0">
                    <a:pos x="connsiteX0" y="connsiteY0"/>
                  </a:cxn>
                  <a:cxn ang="0">
                    <a:pos x="connsiteX1" y="connsiteY1"/>
                  </a:cxn>
                  <a:cxn ang="0">
                    <a:pos x="connsiteX2" y="connsiteY2"/>
                  </a:cxn>
                </a:cxnLst>
                <a:rect l="l" t="t" r="r" b="b"/>
                <a:pathLst>
                  <a:path w="914400" h="609600">
                    <a:moveTo>
                      <a:pt x="915829" y="362426"/>
                    </a:moveTo>
                    <a:lnTo>
                      <a:pt x="7144" y="603409"/>
                    </a:lnTo>
                    <a:lnTo>
                      <a:pt x="411004" y="7144"/>
                    </a:lnTo>
                    <a:close/>
                  </a:path>
                </a:pathLst>
              </a:custGeom>
              <a:solidFill>
                <a:schemeClr val="accent1"/>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xmlns="" id="{E487868F-3510-4147-938A-BE68F2183A54}"/>
                  </a:ext>
                </a:extLst>
              </p:cNvPr>
              <p:cNvSpPr/>
              <p:nvPr/>
            </p:nvSpPr>
            <p:spPr>
              <a:xfrm>
                <a:off x="6188064" y="5469813"/>
                <a:ext cx="733425" cy="333375"/>
              </a:xfrm>
              <a:custGeom>
                <a:avLst/>
                <a:gdLst>
                  <a:gd name="connsiteX0" fmla="*/ 730091 w 733425"/>
                  <a:gd name="connsiteY0" fmla="*/ 330994 h 333375"/>
                  <a:gd name="connsiteX1" fmla="*/ 7144 w 733425"/>
                  <a:gd name="connsiteY1" fmla="*/ 305276 h 333375"/>
                  <a:gd name="connsiteX2" fmla="*/ 198596 w 733425"/>
                  <a:gd name="connsiteY2" fmla="*/ 7144 h 333375"/>
                </a:gdLst>
                <a:ahLst/>
                <a:cxnLst>
                  <a:cxn ang="0">
                    <a:pos x="connsiteX0" y="connsiteY0"/>
                  </a:cxn>
                  <a:cxn ang="0">
                    <a:pos x="connsiteX1" y="connsiteY1"/>
                  </a:cxn>
                  <a:cxn ang="0">
                    <a:pos x="connsiteX2" y="connsiteY2"/>
                  </a:cxn>
                </a:cxnLst>
                <a:rect l="l" t="t" r="r" b="b"/>
                <a:pathLst>
                  <a:path w="733425" h="333375">
                    <a:moveTo>
                      <a:pt x="730091" y="330994"/>
                    </a:moveTo>
                    <a:lnTo>
                      <a:pt x="7144" y="305276"/>
                    </a:lnTo>
                    <a:lnTo>
                      <a:pt x="198596" y="714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xmlns="" id="{D92633D7-D0C2-417C-9461-9559C8CE68E8}"/>
                  </a:ext>
                </a:extLst>
              </p:cNvPr>
              <p:cNvSpPr/>
              <p:nvPr/>
            </p:nvSpPr>
            <p:spPr>
              <a:xfrm>
                <a:off x="5266044" y="5024043"/>
                <a:ext cx="1819275" cy="781050"/>
              </a:xfrm>
              <a:custGeom>
                <a:avLst/>
                <a:gdLst>
                  <a:gd name="connsiteX0" fmla="*/ 7144 w 1819275"/>
                  <a:gd name="connsiteY0" fmla="*/ 210026 h 781050"/>
                  <a:gd name="connsiteX1" fmla="*/ 1652111 w 1819275"/>
                  <a:gd name="connsiteY1" fmla="*/ 776764 h 781050"/>
                  <a:gd name="connsiteX2" fmla="*/ 1814036 w 1819275"/>
                  <a:gd name="connsiteY2" fmla="*/ 7144 h 781050"/>
                </a:gdLst>
                <a:ahLst/>
                <a:cxnLst>
                  <a:cxn ang="0">
                    <a:pos x="connsiteX0" y="connsiteY0"/>
                  </a:cxn>
                  <a:cxn ang="0">
                    <a:pos x="connsiteX1" y="connsiteY1"/>
                  </a:cxn>
                  <a:cxn ang="0">
                    <a:pos x="connsiteX2" y="connsiteY2"/>
                  </a:cxn>
                </a:cxnLst>
                <a:rect l="l" t="t" r="r" b="b"/>
                <a:pathLst>
                  <a:path w="1819275" h="781050">
                    <a:moveTo>
                      <a:pt x="7144" y="210026"/>
                    </a:moveTo>
                    <a:lnTo>
                      <a:pt x="1652111" y="776764"/>
                    </a:lnTo>
                    <a:lnTo>
                      <a:pt x="1814036" y="7144"/>
                    </a:lnTo>
                    <a:close/>
                  </a:path>
                </a:pathLst>
              </a:custGeom>
              <a:solidFill>
                <a:schemeClr val="accent1"/>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xmlns="" id="{716C971D-B04E-4997-98E7-0D28B39A7AE2}"/>
                  </a:ext>
                </a:extLst>
              </p:cNvPr>
              <p:cNvSpPr/>
              <p:nvPr/>
            </p:nvSpPr>
            <p:spPr>
              <a:xfrm>
                <a:off x="5266044" y="5140248"/>
                <a:ext cx="1790700" cy="304800"/>
              </a:xfrm>
              <a:custGeom>
                <a:avLst/>
                <a:gdLst>
                  <a:gd name="connsiteX0" fmla="*/ 7144 w 1790700"/>
                  <a:gd name="connsiteY0" fmla="*/ 93821 h 304800"/>
                  <a:gd name="connsiteX1" fmla="*/ 1727359 w 1790700"/>
                  <a:gd name="connsiteY1" fmla="*/ 305276 h 304800"/>
                  <a:gd name="connsiteX2" fmla="*/ 1792129 w 1790700"/>
                  <a:gd name="connsiteY2" fmla="*/ 7144 h 304800"/>
                </a:gdLst>
                <a:ahLst/>
                <a:cxnLst>
                  <a:cxn ang="0">
                    <a:pos x="connsiteX0" y="connsiteY0"/>
                  </a:cxn>
                  <a:cxn ang="0">
                    <a:pos x="connsiteX1" y="connsiteY1"/>
                  </a:cxn>
                  <a:cxn ang="0">
                    <a:pos x="connsiteX2" y="connsiteY2"/>
                  </a:cxn>
                </a:cxnLst>
                <a:rect l="l" t="t" r="r" b="b"/>
                <a:pathLst>
                  <a:path w="1790700" h="304800">
                    <a:moveTo>
                      <a:pt x="7144" y="93821"/>
                    </a:moveTo>
                    <a:lnTo>
                      <a:pt x="1727359" y="305276"/>
                    </a:lnTo>
                    <a:lnTo>
                      <a:pt x="1792129" y="714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xmlns="" id="{7EF1BC10-5394-4692-A653-21E97C02C741}"/>
                  </a:ext>
                </a:extLst>
              </p:cNvPr>
              <p:cNvSpPr/>
              <p:nvPr/>
            </p:nvSpPr>
            <p:spPr>
              <a:xfrm>
                <a:off x="5273188" y="3820965"/>
                <a:ext cx="2465101" cy="1458824"/>
              </a:xfrm>
              <a:custGeom>
                <a:avLst/>
                <a:gdLst>
                  <a:gd name="connsiteX0" fmla="*/ 92869 w 2847975"/>
                  <a:gd name="connsiteY0" fmla="*/ 282416 h 1504950"/>
                  <a:gd name="connsiteX1" fmla="*/ 2715101 w 2847975"/>
                  <a:gd name="connsiteY1" fmla="*/ 7144 h 1504950"/>
                  <a:gd name="connsiteX2" fmla="*/ 2843689 w 2847975"/>
                  <a:gd name="connsiteY2" fmla="*/ 1497806 h 1504950"/>
                  <a:gd name="connsiteX3" fmla="*/ 7144 w 2847975"/>
                  <a:gd name="connsiteY3" fmla="*/ 1452086 h 1504950"/>
                  <a:gd name="connsiteX0" fmla="*/ 85725 w 2836545"/>
                  <a:gd name="connsiteY0" fmla="*/ 243434 h 1458824"/>
                  <a:gd name="connsiteX1" fmla="*/ 2400189 w 2836545"/>
                  <a:gd name="connsiteY1" fmla="*/ 0 h 1458824"/>
                  <a:gd name="connsiteX2" fmla="*/ 2836545 w 2836545"/>
                  <a:gd name="connsiteY2" fmla="*/ 1458824 h 1458824"/>
                  <a:gd name="connsiteX3" fmla="*/ 0 w 2836545"/>
                  <a:gd name="connsiteY3" fmla="*/ 1413104 h 1458824"/>
                  <a:gd name="connsiteX4" fmla="*/ 85725 w 2836545"/>
                  <a:gd name="connsiteY4" fmla="*/ 243434 h 1458824"/>
                  <a:gd name="connsiteX0" fmla="*/ 85725 w 2465101"/>
                  <a:gd name="connsiteY0" fmla="*/ 243434 h 1458824"/>
                  <a:gd name="connsiteX1" fmla="*/ 2400189 w 2465101"/>
                  <a:gd name="connsiteY1" fmla="*/ 0 h 1458824"/>
                  <a:gd name="connsiteX2" fmla="*/ 2465101 w 2465101"/>
                  <a:gd name="connsiteY2" fmla="*/ 1458824 h 1458824"/>
                  <a:gd name="connsiteX3" fmla="*/ 0 w 2465101"/>
                  <a:gd name="connsiteY3" fmla="*/ 1413104 h 1458824"/>
                  <a:gd name="connsiteX4" fmla="*/ 85725 w 2465101"/>
                  <a:gd name="connsiteY4" fmla="*/ 243434 h 145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101" h="1458824">
                    <a:moveTo>
                      <a:pt x="85725" y="243434"/>
                    </a:moveTo>
                    <a:lnTo>
                      <a:pt x="2400189" y="0"/>
                    </a:lnTo>
                    <a:lnTo>
                      <a:pt x="2465101" y="1458824"/>
                    </a:lnTo>
                    <a:lnTo>
                      <a:pt x="0" y="1413104"/>
                    </a:lnTo>
                    <a:lnTo>
                      <a:pt x="85725" y="243434"/>
                    </a:lnTo>
                    <a:close/>
                  </a:path>
                </a:pathLst>
              </a:custGeom>
              <a:solidFill>
                <a:schemeClr val="accent1"/>
              </a:solidFill>
              <a:ln w="9525" cap="flat">
                <a:noFill/>
                <a:prstDash val="solid"/>
                <a:miter/>
              </a:ln>
            </p:spPr>
            <p:txBody>
              <a:bodyPr rtlCol="0" anchor="ctr"/>
              <a:lstStyle/>
              <a:p>
                <a:endParaRPr lang="en-US" dirty="0"/>
              </a:p>
            </p:txBody>
          </p:sp>
        </p:grpSp>
        <p:sp>
          <p:nvSpPr>
            <p:cNvPr id="21" name="Freeform: Shape 20">
              <a:extLst>
                <a:ext uri="{FF2B5EF4-FFF2-40B4-BE49-F238E27FC236}">
                  <a16:creationId xmlns:a16="http://schemas.microsoft.com/office/drawing/2014/main" xmlns="" id="{6BB05B07-7AC0-439B-831A-7713EFCBADB2}"/>
                </a:ext>
              </a:extLst>
            </p:cNvPr>
            <p:cNvSpPr/>
            <p:nvPr/>
          </p:nvSpPr>
          <p:spPr>
            <a:xfrm rot="1779947">
              <a:off x="3205947" y="3169645"/>
              <a:ext cx="247650" cy="238125"/>
            </a:xfrm>
            <a:custGeom>
              <a:avLst/>
              <a:gdLst>
                <a:gd name="connsiteX0" fmla="*/ 71914 w 247650"/>
                <a:gd name="connsiteY0" fmla="*/ 231934 h 238125"/>
                <a:gd name="connsiteX1" fmla="*/ 242411 w 247650"/>
                <a:gd name="connsiteY1" fmla="*/ 7144 h 238125"/>
                <a:gd name="connsiteX2" fmla="*/ 7144 w 247650"/>
                <a:gd name="connsiteY2" fmla="*/ 34766 h 238125"/>
              </a:gdLst>
              <a:ahLst/>
              <a:cxnLst>
                <a:cxn ang="0">
                  <a:pos x="connsiteX0" y="connsiteY0"/>
                </a:cxn>
                <a:cxn ang="0">
                  <a:pos x="connsiteX1" y="connsiteY1"/>
                </a:cxn>
                <a:cxn ang="0">
                  <a:pos x="connsiteX2" y="connsiteY2"/>
                </a:cxn>
              </a:cxnLst>
              <a:rect l="l" t="t" r="r" b="b"/>
              <a:pathLst>
                <a:path w="247650" h="238125">
                  <a:moveTo>
                    <a:pt x="71914" y="231934"/>
                  </a:moveTo>
                  <a:lnTo>
                    <a:pt x="242411" y="7144"/>
                  </a:lnTo>
                  <a:lnTo>
                    <a:pt x="7144" y="34766"/>
                  </a:lnTo>
                  <a:close/>
                </a:path>
              </a:pathLst>
            </a:custGeom>
            <a:solidFill>
              <a:schemeClr val="accent1">
                <a:lumMod val="60000"/>
                <a:lumOff val="40000"/>
              </a:schemeClr>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xmlns="" id="{77CA0A9A-B4C5-44E3-AD6F-D32EC651C94B}"/>
                </a:ext>
              </a:extLst>
            </p:cNvPr>
            <p:cNvSpPr/>
            <p:nvPr/>
          </p:nvSpPr>
          <p:spPr>
            <a:xfrm rot="20731799">
              <a:off x="3220235" y="3315378"/>
              <a:ext cx="409575" cy="342900"/>
            </a:xfrm>
            <a:custGeom>
              <a:avLst/>
              <a:gdLst>
                <a:gd name="connsiteX0" fmla="*/ 407194 w 409575"/>
                <a:gd name="connsiteY0" fmla="*/ 7144 h 342900"/>
                <a:gd name="connsiteX1" fmla="*/ 7144 w 409575"/>
                <a:gd name="connsiteY1" fmla="*/ 270986 h 342900"/>
                <a:gd name="connsiteX2" fmla="*/ 163354 w 409575"/>
                <a:gd name="connsiteY2" fmla="*/ 338614 h 342900"/>
              </a:gdLst>
              <a:ahLst/>
              <a:cxnLst>
                <a:cxn ang="0">
                  <a:pos x="connsiteX0" y="connsiteY0"/>
                </a:cxn>
                <a:cxn ang="0">
                  <a:pos x="connsiteX1" y="connsiteY1"/>
                </a:cxn>
                <a:cxn ang="0">
                  <a:pos x="connsiteX2" y="connsiteY2"/>
                </a:cxn>
              </a:cxnLst>
              <a:rect l="l" t="t" r="r" b="b"/>
              <a:pathLst>
                <a:path w="409575" h="342900">
                  <a:moveTo>
                    <a:pt x="407194" y="7144"/>
                  </a:moveTo>
                  <a:lnTo>
                    <a:pt x="7144" y="270986"/>
                  </a:lnTo>
                  <a:lnTo>
                    <a:pt x="163354" y="33861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23" name="Cross 22">
              <a:extLst>
                <a:ext uri="{FF2B5EF4-FFF2-40B4-BE49-F238E27FC236}">
                  <a16:creationId xmlns:a16="http://schemas.microsoft.com/office/drawing/2014/main" xmlns="" id="{F2C440BD-A1EE-4511-A092-66A0C3562169}"/>
                </a:ext>
              </a:extLst>
            </p:cNvPr>
            <p:cNvSpPr/>
            <p:nvPr/>
          </p:nvSpPr>
          <p:spPr>
            <a:xfrm rot="1642289">
              <a:off x="2894307" y="2939798"/>
              <a:ext cx="140339" cy="140339"/>
            </a:xfrm>
            <a:prstGeom prst="plus">
              <a:avLst>
                <a:gd name="adj" fmla="val 437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tar: 5 Points 23">
              <a:extLst>
                <a:ext uri="{FF2B5EF4-FFF2-40B4-BE49-F238E27FC236}">
                  <a16:creationId xmlns:a16="http://schemas.microsoft.com/office/drawing/2014/main" xmlns="" id="{1567340D-C398-499C-B7C4-D71207E9DAA5}"/>
                </a:ext>
              </a:extLst>
            </p:cNvPr>
            <p:cNvSpPr/>
            <p:nvPr/>
          </p:nvSpPr>
          <p:spPr>
            <a:xfrm rot="1627316">
              <a:off x="3122393" y="3454277"/>
              <a:ext cx="155440" cy="15544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xmlns="" id="{A2DAE22E-C2FD-42A4-82EB-6374FBA71F36}"/>
                </a:ext>
              </a:extLst>
            </p:cNvPr>
            <p:cNvSpPr/>
            <p:nvPr/>
          </p:nvSpPr>
          <p:spPr>
            <a:xfrm rot="160678" flipV="1">
              <a:off x="3216871" y="2860160"/>
              <a:ext cx="291865" cy="238731"/>
            </a:xfrm>
            <a:custGeom>
              <a:avLst/>
              <a:gdLst>
                <a:gd name="connsiteX0" fmla="*/ 407194 w 409575"/>
                <a:gd name="connsiteY0" fmla="*/ 7144 h 342900"/>
                <a:gd name="connsiteX1" fmla="*/ 7144 w 409575"/>
                <a:gd name="connsiteY1" fmla="*/ 270986 h 342900"/>
                <a:gd name="connsiteX2" fmla="*/ 163354 w 409575"/>
                <a:gd name="connsiteY2" fmla="*/ 338614 h 342900"/>
                <a:gd name="connsiteX0" fmla="*/ 291865 w 291865"/>
                <a:gd name="connsiteY0" fmla="*/ 0 h 244921"/>
                <a:gd name="connsiteX1" fmla="*/ 0 w 291865"/>
                <a:gd name="connsiteY1" fmla="*/ 177293 h 244921"/>
                <a:gd name="connsiteX2" fmla="*/ 156210 w 291865"/>
                <a:gd name="connsiteY2" fmla="*/ 244921 h 244921"/>
                <a:gd name="connsiteX3" fmla="*/ 291865 w 291865"/>
                <a:gd name="connsiteY3" fmla="*/ 0 h 244921"/>
                <a:gd name="connsiteX0" fmla="*/ 291865 w 291865"/>
                <a:gd name="connsiteY0" fmla="*/ 0 h 202224"/>
                <a:gd name="connsiteX1" fmla="*/ 0 w 291865"/>
                <a:gd name="connsiteY1" fmla="*/ 177293 h 202224"/>
                <a:gd name="connsiteX2" fmla="*/ 138611 w 291865"/>
                <a:gd name="connsiteY2" fmla="*/ 202224 h 202224"/>
                <a:gd name="connsiteX3" fmla="*/ 291865 w 291865"/>
                <a:gd name="connsiteY3" fmla="*/ 0 h 202224"/>
              </a:gdLst>
              <a:ahLst/>
              <a:cxnLst>
                <a:cxn ang="0">
                  <a:pos x="connsiteX0" y="connsiteY0"/>
                </a:cxn>
                <a:cxn ang="0">
                  <a:pos x="connsiteX1" y="connsiteY1"/>
                </a:cxn>
                <a:cxn ang="0">
                  <a:pos x="connsiteX2" y="connsiteY2"/>
                </a:cxn>
                <a:cxn ang="0">
                  <a:pos x="connsiteX3" y="connsiteY3"/>
                </a:cxn>
              </a:cxnLst>
              <a:rect l="l" t="t" r="r" b="b"/>
              <a:pathLst>
                <a:path w="291865" h="202224">
                  <a:moveTo>
                    <a:pt x="291865" y="0"/>
                  </a:moveTo>
                  <a:lnTo>
                    <a:pt x="0" y="177293"/>
                  </a:lnTo>
                  <a:lnTo>
                    <a:pt x="138611" y="202224"/>
                  </a:lnTo>
                  <a:cubicBezTo>
                    <a:pt x="219891" y="91734"/>
                    <a:pt x="210585" y="110490"/>
                    <a:pt x="291865" y="0"/>
                  </a:cubicBezTo>
                  <a:close/>
                </a:path>
              </a:pathLst>
            </a:custGeom>
            <a:solidFill>
              <a:schemeClr val="accent1">
                <a:lumMod val="75000"/>
              </a:schemeClr>
            </a:solidFill>
            <a:ln w="9525" cap="flat">
              <a:noFill/>
              <a:prstDash val="solid"/>
              <a:miter/>
            </a:ln>
          </p:spPr>
          <p:txBody>
            <a:bodyPr rtlCol="0" anchor="ctr"/>
            <a:lstStyle/>
            <a:p>
              <a:endParaRPr lang="en-US" dirty="0"/>
            </a:p>
          </p:txBody>
        </p:sp>
      </p:grpSp>
      <p:grpSp>
        <p:nvGrpSpPr>
          <p:cNvPr id="36" name="Group 35">
            <a:extLst>
              <a:ext uri="{FF2B5EF4-FFF2-40B4-BE49-F238E27FC236}">
                <a16:creationId xmlns:a16="http://schemas.microsoft.com/office/drawing/2014/main" xmlns="" id="{47BFF0FC-DCAB-47B2-8C30-94BCD79923D1}"/>
              </a:ext>
            </a:extLst>
          </p:cNvPr>
          <p:cNvGrpSpPr/>
          <p:nvPr/>
        </p:nvGrpSpPr>
        <p:grpSpPr>
          <a:xfrm>
            <a:off x="2597592"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764911" y="6023630"/>
            <a:ext cx="1361219" cy="1528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TextBox 3">
            <a:extLst>
              <a:ext uri="{FF2B5EF4-FFF2-40B4-BE49-F238E27FC236}">
                <a16:creationId xmlns:a16="http://schemas.microsoft.com/office/drawing/2014/main" xmlns="" id="{948A2979-A456-4286-B8FC-8FF4C0C58EFD}"/>
              </a:ext>
            </a:extLst>
          </p:cNvPr>
          <p:cNvSpPr txBox="1"/>
          <p:nvPr/>
        </p:nvSpPr>
        <p:spPr>
          <a:xfrm>
            <a:off x="497644" y="1411370"/>
            <a:ext cx="5123821" cy="1015663"/>
          </a:xfrm>
          <a:prstGeom prst="rect">
            <a:avLst/>
          </a:prstGeom>
          <a:noFill/>
        </p:spPr>
        <p:txBody>
          <a:bodyPr wrap="square" rtlCol="0" anchor="ctr">
            <a:spAutoFit/>
          </a:bodyPr>
          <a:lstStyle/>
          <a:p>
            <a:pPr algn="ctr"/>
            <a:r>
              <a:rPr lang="ru-RU" sz="6000" b="1" dirty="0" smtClean="0">
                <a:ln w="900" cmpd="sng">
                  <a:solidFill>
                    <a:schemeClr val="accent1">
                      <a:satMod val="190000"/>
                      <a:alpha val="55000"/>
                    </a:schemeClr>
                  </a:solidFill>
                  <a:prstDash val="solid"/>
                </a:ln>
                <a:solidFill>
                  <a:schemeClr val="bg1"/>
                </a:solidFill>
                <a:latin typeface="Tahoma" pitchFamily="34" charset="0"/>
              </a:rPr>
              <a:t>введение</a:t>
            </a:r>
            <a:endParaRPr lang="ko-KR" altLang="en-US" sz="6000" b="1" dirty="0">
              <a:ln w="900" cmpd="sng">
                <a:solidFill>
                  <a:schemeClr val="accent1">
                    <a:satMod val="190000"/>
                    <a:alpha val="55000"/>
                  </a:schemeClr>
                </a:solidFill>
                <a:prstDash val="solid"/>
              </a:ln>
              <a:solidFill>
                <a:schemeClr val="bg1"/>
              </a:solidFill>
              <a:latin typeface="Tahoma" pitchFamily="34" charset="0"/>
            </a:endParaRPr>
          </a:p>
        </p:txBody>
      </p:sp>
    </p:spTree>
    <p:extLst>
      <p:ext uri="{BB962C8B-B14F-4D97-AF65-F5344CB8AC3E}">
        <p14:creationId xmlns:p14="http://schemas.microsoft.com/office/powerpoint/2010/main" val="1100588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466116" y="946100"/>
            <a:ext cx="11213431" cy="4524315"/>
          </a:xfrm>
          <a:prstGeom prst="rect">
            <a:avLst/>
          </a:prstGeom>
          <a:noFill/>
        </p:spPr>
        <p:txBody>
          <a:bodyPr wrap="square" rtlCol="0" anchor="ctr">
            <a:spAutoFit/>
          </a:bodyPr>
          <a:lstStyle/>
          <a:p>
            <a:r>
              <a:rPr lang="fr-BE" altLang="de-DE" sz="2400" dirty="0">
                <a:solidFill>
                  <a:schemeClr val="accent1">
                    <a:lumMod val="75000"/>
                  </a:schemeClr>
                </a:solidFill>
                <a:latin typeface="Century Gothic" pitchFamily="34" charset="0"/>
              </a:rPr>
              <a:t>W</a:t>
            </a:r>
            <a:r>
              <a:rPr lang="ru-RU" sz="2400" dirty="0">
                <a:solidFill>
                  <a:schemeClr val="accent1">
                    <a:lumMod val="75000"/>
                  </a:schemeClr>
                </a:solidFill>
                <a:latin typeface="Century Gothic" pitchFamily="34" charset="0"/>
              </a:rPr>
              <a:t>ATERTECH </a:t>
            </a:r>
            <a:r>
              <a:rPr lang="ru-RU" sz="2400" dirty="0">
                <a:latin typeface="Century Gothic" pitchFamily="34" charset="0"/>
              </a:rPr>
              <a:t>выросла благодаря расширению спектра своих навыков и знаний, а также благодаря приобретению доли в компаниях, работающих в экологической отрасли, и поставщиках дополнительных услуг</a:t>
            </a:r>
            <a:endParaRPr lang="fr-FR" sz="2400" dirty="0">
              <a:latin typeface="Century Gothic" pitchFamily="34" charset="0"/>
            </a:endParaRPr>
          </a:p>
          <a:p>
            <a:endParaRPr lang="en-US" altLang="de-DE" sz="2400" dirty="0">
              <a:latin typeface="Century Gothic" pitchFamily="34" charset="0"/>
            </a:endParaRPr>
          </a:p>
          <a:p>
            <a:r>
              <a:rPr lang="ru-RU" sz="2400" dirty="0">
                <a:latin typeface="Century Gothic" pitchFamily="34" charset="0"/>
              </a:rPr>
              <a:t>Сильные стороны </a:t>
            </a:r>
            <a:r>
              <a:rPr lang="ru-RU" sz="2400" dirty="0">
                <a:solidFill>
                  <a:schemeClr val="accent1">
                    <a:lumMod val="75000"/>
                  </a:schemeClr>
                </a:solidFill>
                <a:latin typeface="Century Gothic" pitchFamily="34" charset="0"/>
              </a:rPr>
              <a:t>WATERTECH </a:t>
            </a:r>
            <a:r>
              <a:rPr lang="ru-RU" sz="2400" dirty="0">
                <a:latin typeface="Century Gothic" pitchFamily="34" charset="0"/>
              </a:rPr>
              <a:t>заключаются в разнообразии и разнообразии, которые </a:t>
            </a:r>
            <a:r>
              <a:rPr lang="ru-RU" sz="2400" dirty="0">
                <a:solidFill>
                  <a:schemeClr val="accent1">
                    <a:lumMod val="75000"/>
                  </a:schemeClr>
                </a:solidFill>
                <a:latin typeface="Century Gothic" pitchFamily="34" charset="0"/>
              </a:rPr>
              <a:t>WATERTECH </a:t>
            </a:r>
            <a:r>
              <a:rPr lang="ru-RU" sz="2400" dirty="0">
                <a:latin typeface="Century Gothic" pitchFamily="34" charset="0"/>
              </a:rPr>
              <a:t>может использовать в качестве главного контактора, поставщика оборудования, оператора и менеджера объекта. Специализация и знания водного сектора </a:t>
            </a:r>
            <a:r>
              <a:rPr lang="ru-RU" sz="2400" dirty="0">
                <a:solidFill>
                  <a:schemeClr val="accent1">
                    <a:lumMod val="75000"/>
                  </a:schemeClr>
                </a:solidFill>
                <a:latin typeface="Century Gothic" pitchFamily="34" charset="0"/>
              </a:rPr>
              <a:t>WATERTECH SA </a:t>
            </a:r>
            <a:r>
              <a:rPr lang="ru-RU" sz="2400" dirty="0">
                <a:latin typeface="Century Gothic" pitchFamily="34" charset="0"/>
              </a:rPr>
              <a:t>позволяют вмешиваться на всех этапах каждого проекта. От предварительного проектирования, выявления потребностей и трудностей, до окончательного приема «под ключ».</a:t>
            </a:r>
            <a:endParaRPr lang="fr-BE" altLang="fr-FR" sz="2400" dirty="0">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034240"/>
            <a:ext cx="1361219" cy="142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050474"/>
            <a:ext cx="2722438" cy="135944"/>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639932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0" y="307776"/>
            <a:ext cx="12192000" cy="584775"/>
          </a:xfrm>
          <a:prstGeom prst="rect">
            <a:avLst/>
          </a:prstGeom>
          <a:noFill/>
        </p:spPr>
        <p:txBody>
          <a:bodyPr wrap="square" rtlCol="0" anchor="ctr">
            <a:spAutoFit/>
          </a:bodyPr>
          <a:lstStyle/>
          <a:p>
            <a:pPr algn="ctr"/>
            <a:r>
              <a:rPr lang="ru-RU" sz="3200" b="1" dirty="0">
                <a:solidFill>
                  <a:schemeClr val="accent1">
                    <a:lumMod val="75000"/>
                  </a:schemeClr>
                </a:solidFill>
                <a:latin typeface="Century Gothic" pitchFamily="34" charset="0"/>
              </a:rPr>
              <a:t>Принцип действия мембраны</a:t>
            </a:r>
            <a:r>
              <a:rPr lang="fr-FR" sz="3200" b="1" dirty="0">
                <a:solidFill>
                  <a:schemeClr val="accent1">
                    <a:lumMod val="75000"/>
                  </a:schemeClr>
                </a:solidFill>
                <a:latin typeface="Century Gothic" pitchFamily="34" charset="0"/>
              </a:rPr>
              <a:t> </a:t>
            </a:r>
            <a:r>
              <a:rPr lang="fr-BE" sz="3200" b="1" dirty="0">
                <a:solidFill>
                  <a:schemeClr val="accent1">
                    <a:lumMod val="75000"/>
                  </a:schemeClr>
                </a:solidFill>
                <a:latin typeface="Century Gothic" pitchFamily="34" charset="0"/>
              </a:rPr>
              <a:t>R</a:t>
            </a:r>
            <a:r>
              <a:rPr lang="fr-BE" sz="3200" b="1" dirty="0" smtClean="0">
                <a:solidFill>
                  <a:schemeClr val="accent1">
                    <a:lumMod val="75000"/>
                  </a:schemeClr>
                </a:solidFill>
                <a:latin typeface="Century Gothic" pitchFamily="34" charset="0"/>
              </a:rPr>
              <a:t>O</a:t>
            </a:r>
            <a:endParaRPr lang="fr-BE" altLang="fr-FR" sz="3200" b="1" dirty="0">
              <a:solidFill>
                <a:schemeClr val="accent1">
                  <a:lumMod val="75000"/>
                </a:schemeClr>
              </a:solidFill>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034240"/>
            <a:ext cx="1361219" cy="142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050474"/>
            <a:ext cx="2722438" cy="135944"/>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267" y="3060256"/>
            <a:ext cx="3300481" cy="2889493"/>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1" y="1200329"/>
            <a:ext cx="9062335" cy="4524648"/>
          </a:xfrm>
          <a:prstGeom prst="rect">
            <a:avLst/>
          </a:prstGeom>
        </p:spPr>
      </p:pic>
    </p:spTree>
    <p:extLst>
      <p:ext uri="{BB962C8B-B14F-4D97-AF65-F5344CB8AC3E}">
        <p14:creationId xmlns:p14="http://schemas.microsoft.com/office/powerpoint/2010/main" val="358425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396" y="840794"/>
            <a:ext cx="10101376" cy="5360706"/>
          </a:xfrm>
          <a:prstGeom prst="rect">
            <a:avLst/>
          </a:prstGeom>
        </p:spPr>
      </p:pic>
      <p:sp>
        <p:nvSpPr>
          <p:cNvPr id="4" name="TextBox 3">
            <a:extLst>
              <a:ext uri="{FF2B5EF4-FFF2-40B4-BE49-F238E27FC236}">
                <a16:creationId xmlns:a16="http://schemas.microsoft.com/office/drawing/2014/main" xmlns="" id="{948A2979-A456-4286-B8FC-8FF4C0C58EFD}"/>
              </a:ext>
            </a:extLst>
          </p:cNvPr>
          <p:cNvSpPr txBox="1"/>
          <p:nvPr/>
        </p:nvSpPr>
        <p:spPr>
          <a:xfrm>
            <a:off x="0" y="307776"/>
            <a:ext cx="12198319" cy="584775"/>
          </a:xfrm>
          <a:prstGeom prst="rect">
            <a:avLst/>
          </a:prstGeom>
          <a:noFill/>
        </p:spPr>
        <p:txBody>
          <a:bodyPr wrap="square" rtlCol="0" anchor="ctr">
            <a:spAutoFit/>
          </a:bodyPr>
          <a:lstStyle/>
          <a:p>
            <a:pPr algn="ctr"/>
            <a:r>
              <a:rPr lang="ru-RU" sz="3200" b="1" dirty="0">
                <a:solidFill>
                  <a:schemeClr val="accent1">
                    <a:lumMod val="75000"/>
                  </a:schemeClr>
                </a:solidFill>
                <a:latin typeface="Century Gothic" pitchFamily="34" charset="0"/>
              </a:rPr>
              <a:t>Установка установки очистки воды</a:t>
            </a:r>
            <a:r>
              <a:rPr lang="fr-FR" sz="3200" b="1" dirty="0">
                <a:solidFill>
                  <a:schemeClr val="accent1">
                    <a:lumMod val="75000"/>
                  </a:schemeClr>
                </a:solidFill>
                <a:latin typeface="Century Gothic" pitchFamily="34" charset="0"/>
              </a:rPr>
              <a:t> </a:t>
            </a:r>
            <a:r>
              <a:rPr lang="fr-FR" sz="3200" b="1" dirty="0" smtClean="0">
                <a:solidFill>
                  <a:schemeClr val="accent1">
                    <a:lumMod val="75000"/>
                  </a:schemeClr>
                </a:solidFill>
                <a:latin typeface="Century Gothic" pitchFamily="34" charset="0"/>
              </a:rPr>
              <a:t>Installation</a:t>
            </a:r>
            <a:endParaRPr lang="fr-BE" altLang="fr-FR" sz="3200" b="1" dirty="0">
              <a:solidFill>
                <a:schemeClr val="accent1">
                  <a:lumMod val="75000"/>
                </a:schemeClr>
              </a:solidFill>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034240"/>
            <a:ext cx="1361219" cy="142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050474"/>
            <a:ext cx="2722438" cy="135944"/>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860198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1" y="224396"/>
            <a:ext cx="12198319" cy="523220"/>
          </a:xfrm>
          <a:prstGeom prst="rect">
            <a:avLst/>
          </a:prstGeom>
          <a:noFill/>
        </p:spPr>
        <p:txBody>
          <a:bodyPr wrap="square" rtlCol="0" anchor="ctr">
            <a:spAutoFit/>
          </a:bodyPr>
          <a:lstStyle/>
          <a:p>
            <a:pPr algn="ctr"/>
            <a:r>
              <a:rPr lang="ru-RU" sz="2800" b="1" dirty="0">
                <a:solidFill>
                  <a:schemeClr val="accent1">
                    <a:lumMod val="75000"/>
                  </a:schemeClr>
                </a:solidFill>
                <a:latin typeface="Century Gothic" pitchFamily="34" charset="0"/>
              </a:rPr>
              <a:t>Принцип коагуляции - флокуляция и пластинчатый </a:t>
            </a:r>
            <a:r>
              <a:rPr lang="ru-RU" sz="2800" b="1" dirty="0" smtClean="0">
                <a:solidFill>
                  <a:schemeClr val="accent1">
                    <a:lumMod val="75000"/>
                  </a:schemeClr>
                </a:solidFill>
                <a:latin typeface="Century Gothic" pitchFamily="34" charset="0"/>
              </a:rPr>
              <a:t>графин</a:t>
            </a:r>
            <a:endParaRPr lang="en-US" altLang="ko-KR" sz="2800" b="1" dirty="0">
              <a:solidFill>
                <a:schemeClr val="accent1">
                  <a:lumMod val="75000"/>
                </a:schemeClr>
              </a:solidFill>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436170"/>
            <a:ext cx="8167319" cy="172069"/>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436172"/>
            <a:ext cx="1361219" cy="1720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439415"/>
            <a:ext cx="2722438" cy="164492"/>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7" name="Espace réservé pour une image  5"/>
          <p:cNvPicPr>
            <a:picLocks noChangeAspect="1"/>
          </p:cNvPicPr>
          <p:nvPr/>
        </p:nvPicPr>
        <p:blipFill rotWithShape="1">
          <a:blip r:embed="rId2">
            <a:extLst>
              <a:ext uri="{28A0092B-C50C-407E-A947-70E740481C1C}">
                <a14:useLocalDpi xmlns:a14="http://schemas.microsoft.com/office/drawing/2010/main" val="0"/>
              </a:ext>
            </a:extLst>
          </a:blip>
          <a:srcRect t="1533" b="2975"/>
          <a:stretch/>
        </p:blipFill>
        <p:spPr>
          <a:xfrm>
            <a:off x="0" y="1286225"/>
            <a:ext cx="7502892" cy="3314441"/>
          </a:xfrm>
          <a:prstGeom prst="rect">
            <a:avLst/>
          </a:prstGeom>
        </p:spPr>
      </p:pic>
      <p:sp>
        <p:nvSpPr>
          <p:cNvPr id="20" name="직사각형 30">
            <a:extLst>
              <a:ext uri="{FF2B5EF4-FFF2-40B4-BE49-F238E27FC236}">
                <a16:creationId xmlns:a16="http://schemas.microsoft.com/office/drawing/2014/main" xmlns="" id="{DFC1DE97-6429-4896-B6BE-77DDC8F8C0B1}"/>
              </a:ext>
            </a:extLst>
          </p:cNvPr>
          <p:cNvSpPr/>
          <p:nvPr/>
        </p:nvSpPr>
        <p:spPr>
          <a:xfrm>
            <a:off x="360948" y="4707631"/>
            <a:ext cx="11308860" cy="1323439"/>
          </a:xfrm>
          <a:prstGeom prst="rect">
            <a:avLst/>
          </a:prstGeom>
        </p:spPr>
        <p:txBody>
          <a:bodyPr wrap="square">
            <a:spAutoFit/>
          </a:bodyPr>
          <a:lstStyle/>
          <a:p>
            <a:r>
              <a:rPr lang="ru-RU" sz="2000" b="1" dirty="0" smtClean="0">
                <a:solidFill>
                  <a:schemeClr val="tx2"/>
                </a:solidFill>
                <a:latin typeface="Century Gothic" panose="020B0502020202020204" pitchFamily="34" charset="0"/>
              </a:rPr>
              <a:t>Оборудование </a:t>
            </a:r>
            <a:r>
              <a:rPr lang="ru-RU" sz="2000" b="1" dirty="0">
                <a:solidFill>
                  <a:schemeClr val="tx2"/>
                </a:solidFill>
                <a:latin typeface="Century Gothic" panose="020B0502020202020204" pitchFamily="34" charset="0"/>
              </a:rPr>
              <a:t>для борьбы с риском загрязнения воды многочисленное. В этом случае важно использовать до RO, принцип осветлителя перед обработкой, действующий по принципу пластинчатой ​​декантации против тока. Он используется в производстве питьевой воды или для повторного использования технической воды.</a:t>
            </a:r>
            <a:endParaRPr lang="fr-BE" sz="2000" b="1" dirty="0">
              <a:solidFill>
                <a:schemeClr val="tx2"/>
              </a:solidFill>
              <a:latin typeface="Century Gothic" panose="020B0502020202020204" pitchFamily="34"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646" y="747616"/>
            <a:ext cx="3357063" cy="3459373"/>
          </a:xfrm>
          <a:prstGeom prst="rect">
            <a:avLst/>
          </a:prstGeom>
        </p:spPr>
      </p:pic>
    </p:spTree>
    <p:extLst>
      <p:ext uri="{BB962C8B-B14F-4D97-AF65-F5344CB8AC3E}">
        <p14:creationId xmlns:p14="http://schemas.microsoft.com/office/powerpoint/2010/main" val="269853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14000" r="-14000"/>
          </a:stretch>
        </a:blipFill>
        <a:effectLst/>
      </p:bgPr>
    </p:bg>
    <p:spTree>
      <p:nvGrpSpPr>
        <p:cNvPr id="1" name=""/>
        <p:cNvGrpSpPr/>
        <p:nvPr/>
      </p:nvGrpSpPr>
      <p:grpSpPr>
        <a:xfrm>
          <a:off x="0" y="0"/>
          <a:ext cx="0" cy="0"/>
          <a:chOff x="0" y="0"/>
          <a:chExt cx="0" cy="0"/>
        </a:xfrm>
      </p:grpSpPr>
      <p:sp>
        <p:nvSpPr>
          <p:cNvPr id="7" name="Rectangle à coins arrondis 6"/>
          <p:cNvSpPr/>
          <p:nvPr/>
        </p:nvSpPr>
        <p:spPr>
          <a:xfrm>
            <a:off x="437844" y="1778015"/>
            <a:ext cx="2363614" cy="814347"/>
          </a:xfrm>
          <a:prstGeom prst="roundRect">
            <a:avLst/>
          </a:prstGeom>
          <a:solidFill>
            <a:srgbClr val="FFC000">
              <a:alpha val="22000"/>
            </a:srgbClr>
          </a:solidFill>
          <a:ln w="63500">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1" name="Rectangle à coins arrondis 120"/>
          <p:cNvSpPr/>
          <p:nvPr/>
        </p:nvSpPr>
        <p:spPr>
          <a:xfrm>
            <a:off x="3386476" y="1778015"/>
            <a:ext cx="2363614" cy="814347"/>
          </a:xfrm>
          <a:prstGeom prst="roundRect">
            <a:avLst/>
          </a:prstGeom>
          <a:solidFill>
            <a:srgbClr val="FFC000">
              <a:alpha val="22000"/>
            </a:srgbClr>
          </a:solidFill>
          <a:ln w="63500">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2" name="Rectangle à coins arrondis 121"/>
          <p:cNvSpPr/>
          <p:nvPr/>
        </p:nvSpPr>
        <p:spPr>
          <a:xfrm>
            <a:off x="6251570" y="1778015"/>
            <a:ext cx="2363614" cy="814347"/>
          </a:xfrm>
          <a:prstGeom prst="roundRect">
            <a:avLst/>
          </a:prstGeom>
          <a:solidFill>
            <a:srgbClr val="FFC000">
              <a:alpha val="22000"/>
            </a:srgbClr>
          </a:solidFill>
          <a:ln w="63500">
            <a:no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3" name="Rectangle à coins arrondis 122"/>
          <p:cNvSpPr/>
          <p:nvPr/>
        </p:nvSpPr>
        <p:spPr>
          <a:xfrm>
            <a:off x="9162469" y="1778015"/>
            <a:ext cx="2363614" cy="814347"/>
          </a:xfrm>
          <a:prstGeom prst="roundRect">
            <a:avLst/>
          </a:prstGeom>
          <a:solidFill>
            <a:srgbClr val="FFC000">
              <a:alpha val="22000"/>
            </a:srgbClr>
          </a:solidFill>
          <a:ln w="63500">
            <a:no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4" name="Rectangle à coins arrondis 123"/>
          <p:cNvSpPr/>
          <p:nvPr/>
        </p:nvSpPr>
        <p:spPr>
          <a:xfrm>
            <a:off x="437844" y="3222657"/>
            <a:ext cx="2363614" cy="814347"/>
          </a:xfrm>
          <a:prstGeom prst="roundRect">
            <a:avLst/>
          </a:prstGeom>
          <a:solidFill>
            <a:srgbClr val="FFC000">
              <a:alpha val="22000"/>
            </a:srgbClr>
          </a:solidFill>
          <a:ln w="63500">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5" name="Rectangle à coins arrondis 124"/>
          <p:cNvSpPr/>
          <p:nvPr/>
        </p:nvSpPr>
        <p:spPr>
          <a:xfrm>
            <a:off x="3386476" y="3222657"/>
            <a:ext cx="2363614" cy="814347"/>
          </a:xfrm>
          <a:prstGeom prst="roundRect">
            <a:avLst/>
          </a:prstGeom>
          <a:solidFill>
            <a:srgbClr val="FFC000">
              <a:alpha val="22000"/>
            </a:srgbClr>
          </a:solidFill>
          <a:ln w="63500">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37" name="Rectangle à coins arrondis 136"/>
          <p:cNvSpPr/>
          <p:nvPr/>
        </p:nvSpPr>
        <p:spPr>
          <a:xfrm>
            <a:off x="6251570" y="3222657"/>
            <a:ext cx="2363614" cy="814347"/>
          </a:xfrm>
          <a:prstGeom prst="roundRect">
            <a:avLst/>
          </a:prstGeom>
          <a:solidFill>
            <a:srgbClr val="FFC000">
              <a:alpha val="22000"/>
            </a:srgbClr>
          </a:solidFill>
          <a:ln w="63500">
            <a:noFill/>
          </a:ln>
          <a:effectLst>
            <a:glow rad="101600">
              <a:srgbClr val="FF99C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38" name="Rectangle à coins arrondis 137"/>
          <p:cNvSpPr/>
          <p:nvPr/>
        </p:nvSpPr>
        <p:spPr>
          <a:xfrm>
            <a:off x="9162469" y="3222657"/>
            <a:ext cx="2363614" cy="814347"/>
          </a:xfrm>
          <a:prstGeom prst="roundRect">
            <a:avLst/>
          </a:prstGeom>
          <a:solidFill>
            <a:srgbClr val="FFC000">
              <a:alpha val="22000"/>
            </a:srgbClr>
          </a:solidFill>
          <a:ln w="63500">
            <a:noFill/>
          </a:ln>
          <a:effectLst>
            <a:glow rad="101600">
              <a:srgbClr val="CCFF3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39" name="Rectangle à coins arrondis 138"/>
          <p:cNvSpPr/>
          <p:nvPr/>
        </p:nvSpPr>
        <p:spPr>
          <a:xfrm>
            <a:off x="437844" y="4676832"/>
            <a:ext cx="2363614" cy="814347"/>
          </a:xfrm>
          <a:prstGeom prst="roundRect">
            <a:avLst/>
          </a:prstGeom>
          <a:solidFill>
            <a:srgbClr val="FFC000">
              <a:alpha val="22000"/>
            </a:srgbClr>
          </a:solidFill>
          <a:ln w="63500">
            <a:noFill/>
          </a:ln>
          <a:effectLst>
            <a:glow rad="101600">
              <a:srgbClr val="33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0" name="Rectangle à coins arrondis 139"/>
          <p:cNvSpPr/>
          <p:nvPr/>
        </p:nvSpPr>
        <p:spPr>
          <a:xfrm>
            <a:off x="3386476" y="4676832"/>
            <a:ext cx="2363614" cy="814347"/>
          </a:xfrm>
          <a:prstGeom prst="roundRect">
            <a:avLst/>
          </a:prstGeom>
          <a:solidFill>
            <a:srgbClr val="FFC000">
              <a:alpha val="22000"/>
            </a:srgbClr>
          </a:solidFill>
          <a:ln w="63500">
            <a:noFill/>
          </a:ln>
          <a:effectLst>
            <a:glow rad="101600">
              <a:srgbClr val="9933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1" name="Rectangle à coins arrondis 140"/>
          <p:cNvSpPr/>
          <p:nvPr/>
        </p:nvSpPr>
        <p:spPr>
          <a:xfrm>
            <a:off x="6251570" y="4676832"/>
            <a:ext cx="2363614" cy="814347"/>
          </a:xfrm>
          <a:prstGeom prst="roundRect">
            <a:avLst/>
          </a:prstGeom>
          <a:solidFill>
            <a:schemeClr val="accent1">
              <a:lumMod val="40000"/>
              <a:lumOff val="60000"/>
              <a:alpha val="22000"/>
            </a:schemeClr>
          </a:solidFill>
          <a:ln w="63500">
            <a:noFill/>
          </a:ln>
          <a:effectLst>
            <a:glow rad="101600">
              <a:schemeClr val="accent2">
                <a:lumMod val="60000"/>
                <a:lumOff val="4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2" name="Rectangle à coins arrondis 141"/>
          <p:cNvSpPr/>
          <p:nvPr/>
        </p:nvSpPr>
        <p:spPr>
          <a:xfrm>
            <a:off x="9162469" y="4676832"/>
            <a:ext cx="2363614" cy="814347"/>
          </a:xfrm>
          <a:prstGeom prst="roundRect">
            <a:avLst/>
          </a:prstGeom>
          <a:solidFill>
            <a:srgbClr val="FFC000">
              <a:alpha val="22000"/>
            </a:srgbClr>
          </a:solidFill>
          <a:ln w="63500">
            <a:no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3" name="Rectangle à coins arrondis 142"/>
          <p:cNvSpPr/>
          <p:nvPr/>
        </p:nvSpPr>
        <p:spPr>
          <a:xfrm>
            <a:off x="437844" y="5919979"/>
            <a:ext cx="2363614" cy="814347"/>
          </a:xfrm>
          <a:prstGeom prst="roundRect">
            <a:avLst/>
          </a:prstGeom>
          <a:solidFill>
            <a:srgbClr val="FFC000">
              <a:alpha val="22000"/>
            </a:srgbClr>
          </a:solidFill>
          <a:ln w="63500">
            <a:noFill/>
          </a:ln>
          <a:effectLst>
            <a:glow rad="101600">
              <a:srgbClr val="FF00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4" name="Rectangle à coins arrondis 143"/>
          <p:cNvSpPr/>
          <p:nvPr/>
        </p:nvSpPr>
        <p:spPr>
          <a:xfrm>
            <a:off x="3386476" y="5919979"/>
            <a:ext cx="2363614" cy="814347"/>
          </a:xfrm>
          <a:prstGeom prst="roundRect">
            <a:avLst/>
          </a:prstGeom>
          <a:solidFill>
            <a:srgbClr val="FFC000">
              <a:alpha val="22000"/>
            </a:srgbClr>
          </a:solidFill>
          <a:ln w="63500">
            <a:noFill/>
          </a:ln>
          <a:effectLst>
            <a:glow rad="101600">
              <a:srgbClr val="00FF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5" name="Rectangle à coins arrondis 144"/>
          <p:cNvSpPr/>
          <p:nvPr/>
        </p:nvSpPr>
        <p:spPr>
          <a:xfrm>
            <a:off x="6251570" y="5919979"/>
            <a:ext cx="2363614" cy="814347"/>
          </a:xfrm>
          <a:prstGeom prst="roundRect">
            <a:avLst/>
          </a:prstGeom>
          <a:solidFill>
            <a:srgbClr val="FFC000">
              <a:alpha val="22000"/>
            </a:srgbClr>
          </a:solidFill>
          <a:ln w="63500">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6" name="Rectangle à coins arrondis 145"/>
          <p:cNvSpPr/>
          <p:nvPr/>
        </p:nvSpPr>
        <p:spPr>
          <a:xfrm>
            <a:off x="9162469" y="5919979"/>
            <a:ext cx="2363614" cy="814347"/>
          </a:xfrm>
          <a:prstGeom prst="roundRect">
            <a:avLst/>
          </a:prstGeom>
          <a:solidFill>
            <a:schemeClr val="bg2">
              <a:lumMod val="90000"/>
              <a:alpha val="22000"/>
            </a:schemeClr>
          </a:solidFill>
          <a:ln w="63500">
            <a:noFill/>
          </a:ln>
          <a:effectLst>
            <a:glow rad="101600">
              <a:schemeClr val="bg2">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2" name="Text Placeholder 1"/>
          <p:cNvSpPr>
            <a:spLocks noGrp="1"/>
          </p:cNvSpPr>
          <p:nvPr>
            <p:ph type="body" sz="quarter" idx="10"/>
          </p:nvPr>
        </p:nvSpPr>
        <p:spPr>
          <a:xfrm>
            <a:off x="1898874" y="703658"/>
            <a:ext cx="9358542" cy="724247"/>
          </a:xfrm>
        </p:spPr>
        <p:txBody>
          <a:bodyPr>
            <a:noAutofit/>
          </a:bodyPr>
          <a:lstStyle/>
          <a:p>
            <a:r>
              <a:rPr lang="az-Cyrl-AZ" b="1" spc="50" dirty="0" smtClean="0">
                <a:ln w="11430"/>
                <a:solidFill>
                  <a:srgbClr val="002060"/>
                </a:solidFill>
                <a:effectLst>
                  <a:outerShdw blurRad="76200" dist="50800" dir="5400000" algn="tl" rotWithShape="0">
                    <a:srgbClr val="000000">
                      <a:alpha val="65000"/>
                    </a:srgbClr>
                  </a:outerShdw>
                </a:effectLst>
              </a:rPr>
              <a:t>Технологическая </a:t>
            </a:r>
            <a:r>
              <a:rPr lang="az-Cyrl-AZ" b="1" spc="50" dirty="0">
                <a:ln w="11430"/>
                <a:solidFill>
                  <a:srgbClr val="002060"/>
                </a:solidFill>
                <a:effectLst>
                  <a:outerShdw blurRad="76200" dist="50800" dir="5400000" algn="tl" rotWithShape="0">
                    <a:srgbClr val="000000">
                      <a:alpha val="65000"/>
                    </a:srgbClr>
                  </a:outerShdw>
                </a:effectLst>
              </a:rPr>
              <a:t>вода</a:t>
            </a:r>
            <a:endParaRPr lang="en-US" b="1" spc="50" dirty="0">
              <a:ln w="11430"/>
              <a:solidFill>
                <a:srgbClr val="002060"/>
              </a:solidFill>
              <a:effectLst>
                <a:outerShdw blurRad="76200" dist="50800" dir="5400000" algn="tl" rotWithShape="0">
                  <a:srgbClr val="000000">
                    <a:alpha val="65000"/>
                  </a:srgbClr>
                </a:outerShdw>
              </a:effectLst>
            </a:endParaRPr>
          </a:p>
        </p:txBody>
      </p:sp>
      <p:sp>
        <p:nvSpPr>
          <p:cNvPr id="32" name="TextBox 31">
            <a:extLst>
              <a:ext uri="{FF2B5EF4-FFF2-40B4-BE49-F238E27FC236}">
                <a16:creationId xmlns:a16="http://schemas.microsoft.com/office/drawing/2014/main" xmlns="" id="{74DECAC1-7F0E-411E-846E-372B5672405E}"/>
              </a:ext>
            </a:extLst>
          </p:cNvPr>
          <p:cNvSpPr txBox="1"/>
          <p:nvPr/>
        </p:nvSpPr>
        <p:spPr>
          <a:xfrm>
            <a:off x="9099780" y="1974888"/>
            <a:ext cx="2426303"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solidFill>
                  <a:schemeClr val="bg1"/>
                </a:solidFill>
              </a:rPr>
              <a:t>питание</a:t>
            </a:r>
            <a:endParaRPr lang="ko-KR" altLang="en-US" dirty="0">
              <a:solidFill>
                <a:schemeClr val="bg1"/>
              </a:solidFill>
            </a:endParaRPr>
          </a:p>
        </p:txBody>
      </p:sp>
      <p:sp>
        <p:nvSpPr>
          <p:cNvPr id="33" name="TextBox 32">
            <a:extLst>
              <a:ext uri="{FF2B5EF4-FFF2-40B4-BE49-F238E27FC236}">
                <a16:creationId xmlns:a16="http://schemas.microsoft.com/office/drawing/2014/main" xmlns="" id="{040780A3-C533-4E33-80F6-549AB210EC1A}"/>
              </a:ext>
            </a:extLst>
          </p:cNvPr>
          <p:cNvSpPr txBox="1"/>
          <p:nvPr/>
        </p:nvSpPr>
        <p:spPr>
          <a:xfrm>
            <a:off x="3757557" y="3445164"/>
            <a:ext cx="1723951"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t>энергии</a:t>
            </a:r>
            <a:endParaRPr lang="ko-KR" altLang="en-US" dirty="0">
              <a:solidFill>
                <a:schemeClr val="tx1">
                  <a:lumMod val="85000"/>
                  <a:lumOff val="15000"/>
                </a:schemeClr>
              </a:solidFill>
            </a:endParaRPr>
          </a:p>
        </p:txBody>
      </p:sp>
      <p:sp>
        <p:nvSpPr>
          <p:cNvPr id="34" name="TextBox 33">
            <a:extLst>
              <a:ext uri="{FF2B5EF4-FFF2-40B4-BE49-F238E27FC236}">
                <a16:creationId xmlns:a16="http://schemas.microsoft.com/office/drawing/2014/main" xmlns="" id="{15C278E5-F5CB-4B0C-BF3C-210E24BFCFFA}"/>
              </a:ext>
            </a:extLst>
          </p:cNvPr>
          <p:cNvSpPr txBox="1"/>
          <p:nvPr/>
        </p:nvSpPr>
        <p:spPr>
          <a:xfrm>
            <a:off x="9162469" y="6142486"/>
            <a:ext cx="2094947"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t>автомобильный</a:t>
            </a:r>
            <a:endParaRPr lang="ko-KR" altLang="en-US" dirty="0">
              <a:solidFill>
                <a:schemeClr val="tx2">
                  <a:lumMod val="50000"/>
                </a:schemeClr>
              </a:solidFill>
            </a:endParaRPr>
          </a:p>
        </p:txBody>
      </p:sp>
      <p:sp>
        <p:nvSpPr>
          <p:cNvPr id="58" name="TextBox 31">
            <a:extLst>
              <a:ext uri="{FF2B5EF4-FFF2-40B4-BE49-F238E27FC236}">
                <a16:creationId xmlns:a16="http://schemas.microsoft.com/office/drawing/2014/main" xmlns="" id="{74DECAC1-7F0E-411E-846E-372B5672405E}"/>
              </a:ext>
            </a:extLst>
          </p:cNvPr>
          <p:cNvSpPr txBox="1"/>
          <p:nvPr/>
        </p:nvSpPr>
        <p:spPr>
          <a:xfrm>
            <a:off x="7894313" y="3321979"/>
            <a:ext cx="1021926" cy="184666"/>
          </a:xfrm>
          <a:prstGeom prst="rect">
            <a:avLst/>
          </a:prstGeom>
          <a:noFill/>
        </p:spPr>
        <p:txBody>
          <a:bodyPr wrap="square" lIns="108000" rIns="108000" rtlCol="0">
            <a:spAutoFit/>
          </a:bodyPr>
          <a:lstStyle/>
          <a:p>
            <a:pPr algn="ctr"/>
            <a:r>
              <a:rPr lang="en-US" altLang="ko-KR" sz="600" b="1" dirty="0">
                <a:solidFill>
                  <a:schemeClr val="tx1">
                    <a:lumMod val="75000"/>
                    <a:lumOff val="25000"/>
                  </a:schemeClr>
                </a:solidFill>
                <a:cs typeface="Arial" pitchFamily="34" charset="0"/>
              </a:rPr>
              <a:t>Textile</a:t>
            </a:r>
            <a:endParaRPr lang="ko-KR" altLang="en-US" sz="600" b="1" dirty="0">
              <a:solidFill>
                <a:schemeClr val="tx1">
                  <a:lumMod val="75000"/>
                  <a:lumOff val="25000"/>
                </a:schemeClr>
              </a:solidFill>
              <a:cs typeface="Arial" pitchFamily="34" charset="0"/>
            </a:endParaRPr>
          </a:p>
        </p:txBody>
      </p:sp>
      <p:sp>
        <p:nvSpPr>
          <p:cNvPr id="59" name="TextBox 32">
            <a:extLst>
              <a:ext uri="{FF2B5EF4-FFF2-40B4-BE49-F238E27FC236}">
                <a16:creationId xmlns:a16="http://schemas.microsoft.com/office/drawing/2014/main" xmlns="" id="{040780A3-C533-4E33-80F6-549AB210EC1A}"/>
              </a:ext>
            </a:extLst>
          </p:cNvPr>
          <p:cNvSpPr txBox="1"/>
          <p:nvPr/>
        </p:nvSpPr>
        <p:spPr>
          <a:xfrm>
            <a:off x="362095" y="3321979"/>
            <a:ext cx="2439363" cy="646331"/>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t>лечение поверхностей</a:t>
            </a:r>
            <a:endParaRPr lang="ko-KR" altLang="en-US" dirty="0">
              <a:solidFill>
                <a:schemeClr val="tx1">
                  <a:lumMod val="85000"/>
                  <a:lumOff val="15000"/>
                </a:schemeClr>
              </a:solidFill>
            </a:endParaRPr>
          </a:p>
        </p:txBody>
      </p:sp>
      <p:sp>
        <p:nvSpPr>
          <p:cNvPr id="60" name="TextBox 33">
            <a:extLst>
              <a:ext uri="{FF2B5EF4-FFF2-40B4-BE49-F238E27FC236}">
                <a16:creationId xmlns:a16="http://schemas.microsoft.com/office/drawing/2014/main" xmlns="" id="{15C278E5-F5CB-4B0C-BF3C-210E24BFCFFA}"/>
              </a:ext>
            </a:extLst>
          </p:cNvPr>
          <p:cNvSpPr txBox="1"/>
          <p:nvPr/>
        </p:nvSpPr>
        <p:spPr>
          <a:xfrm>
            <a:off x="3482883" y="1883526"/>
            <a:ext cx="2123207" cy="646331"/>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t>фармакопея и косметика</a:t>
            </a:r>
            <a:endParaRPr lang="ko-KR" altLang="en-US" dirty="0">
              <a:solidFill>
                <a:schemeClr val="tx1">
                  <a:lumMod val="85000"/>
                  <a:lumOff val="15000"/>
                </a:schemeClr>
              </a:solidFill>
            </a:endParaRPr>
          </a:p>
        </p:txBody>
      </p:sp>
      <p:sp>
        <p:nvSpPr>
          <p:cNvPr id="83" name="TextBox 31">
            <a:extLst>
              <a:ext uri="{FF2B5EF4-FFF2-40B4-BE49-F238E27FC236}">
                <a16:creationId xmlns:a16="http://schemas.microsoft.com/office/drawing/2014/main" xmlns="" id="{74DECAC1-7F0E-411E-846E-372B5672405E}"/>
              </a:ext>
            </a:extLst>
          </p:cNvPr>
          <p:cNvSpPr txBox="1"/>
          <p:nvPr/>
        </p:nvSpPr>
        <p:spPr>
          <a:xfrm>
            <a:off x="3743098" y="4901130"/>
            <a:ext cx="1862992"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solidFill>
                  <a:schemeClr val="bg1"/>
                </a:solidFill>
              </a:rPr>
              <a:t>лаборатория</a:t>
            </a:r>
            <a:endParaRPr lang="ko-KR" altLang="en-US" dirty="0">
              <a:solidFill>
                <a:schemeClr val="bg1"/>
              </a:solidFill>
            </a:endParaRPr>
          </a:p>
        </p:txBody>
      </p:sp>
      <p:sp>
        <p:nvSpPr>
          <p:cNvPr id="84" name="TextBox 32">
            <a:extLst>
              <a:ext uri="{FF2B5EF4-FFF2-40B4-BE49-F238E27FC236}">
                <a16:creationId xmlns:a16="http://schemas.microsoft.com/office/drawing/2014/main" xmlns="" id="{040780A3-C533-4E33-80F6-549AB210EC1A}"/>
              </a:ext>
            </a:extLst>
          </p:cNvPr>
          <p:cNvSpPr txBox="1"/>
          <p:nvPr/>
        </p:nvSpPr>
        <p:spPr>
          <a:xfrm>
            <a:off x="784971" y="6142486"/>
            <a:ext cx="1669360"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t>сообщества</a:t>
            </a:r>
            <a:endParaRPr lang="ko-KR" altLang="en-US" dirty="0">
              <a:solidFill>
                <a:schemeClr val="tx1">
                  <a:lumMod val="85000"/>
                  <a:lumOff val="15000"/>
                </a:schemeClr>
              </a:solidFill>
            </a:endParaRPr>
          </a:p>
        </p:txBody>
      </p:sp>
      <p:sp>
        <p:nvSpPr>
          <p:cNvPr id="85" name="TextBox 33">
            <a:extLst>
              <a:ext uri="{FF2B5EF4-FFF2-40B4-BE49-F238E27FC236}">
                <a16:creationId xmlns:a16="http://schemas.microsoft.com/office/drawing/2014/main" xmlns="" id="{15C278E5-F5CB-4B0C-BF3C-210E24BFCFFA}"/>
              </a:ext>
            </a:extLst>
          </p:cNvPr>
          <p:cNvSpPr txBox="1"/>
          <p:nvPr/>
        </p:nvSpPr>
        <p:spPr>
          <a:xfrm>
            <a:off x="3564771" y="6148997"/>
            <a:ext cx="2007023"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t>больницы</a:t>
            </a:r>
            <a:endParaRPr lang="ko-KR" altLang="en-US" dirty="0">
              <a:solidFill>
                <a:schemeClr val="tx1">
                  <a:lumMod val="85000"/>
                  <a:lumOff val="15000"/>
                </a:schemeClr>
              </a:solidFill>
            </a:endParaRPr>
          </a:p>
        </p:txBody>
      </p:sp>
      <p:sp>
        <p:nvSpPr>
          <p:cNvPr id="108" name="TextBox 31">
            <a:extLst>
              <a:ext uri="{FF2B5EF4-FFF2-40B4-BE49-F238E27FC236}">
                <a16:creationId xmlns:a16="http://schemas.microsoft.com/office/drawing/2014/main" xmlns="" id="{74DECAC1-7F0E-411E-846E-372B5672405E}"/>
              </a:ext>
            </a:extLst>
          </p:cNvPr>
          <p:cNvSpPr txBox="1"/>
          <p:nvPr/>
        </p:nvSpPr>
        <p:spPr>
          <a:xfrm>
            <a:off x="6373952" y="1974888"/>
            <a:ext cx="2118849"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t>Microelectrical</a:t>
            </a:r>
            <a:endParaRPr lang="ko-KR" altLang="en-US" dirty="0">
              <a:solidFill>
                <a:schemeClr val="tx1">
                  <a:lumMod val="85000"/>
                  <a:lumOff val="15000"/>
                </a:schemeClr>
              </a:solidFill>
            </a:endParaRPr>
          </a:p>
        </p:txBody>
      </p:sp>
      <p:sp>
        <p:nvSpPr>
          <p:cNvPr id="109" name="TextBox 32">
            <a:extLst>
              <a:ext uri="{FF2B5EF4-FFF2-40B4-BE49-F238E27FC236}">
                <a16:creationId xmlns:a16="http://schemas.microsoft.com/office/drawing/2014/main" xmlns="" id="{040780A3-C533-4E33-80F6-549AB210EC1A}"/>
              </a:ext>
            </a:extLst>
          </p:cNvPr>
          <p:cNvSpPr txBox="1"/>
          <p:nvPr/>
        </p:nvSpPr>
        <p:spPr>
          <a:xfrm>
            <a:off x="6294151" y="4676832"/>
            <a:ext cx="2278449" cy="923330"/>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fr-FR" dirty="0" smtClean="0"/>
              <a:t>H</a:t>
            </a:r>
            <a:r>
              <a:rPr lang="ru-RU" dirty="0" smtClean="0"/>
              <a:t>апитки </a:t>
            </a:r>
            <a:r>
              <a:rPr lang="ru-RU" dirty="0"/>
              <a:t>и газированные напитки</a:t>
            </a:r>
            <a:endParaRPr lang="ko-KR" altLang="en-US" dirty="0">
              <a:solidFill>
                <a:schemeClr val="tx1">
                  <a:lumMod val="85000"/>
                  <a:lumOff val="15000"/>
                </a:schemeClr>
              </a:solidFill>
            </a:endParaRPr>
          </a:p>
        </p:txBody>
      </p:sp>
      <p:sp>
        <p:nvSpPr>
          <p:cNvPr id="110" name="TextBox 33">
            <a:extLst>
              <a:ext uri="{FF2B5EF4-FFF2-40B4-BE49-F238E27FC236}">
                <a16:creationId xmlns:a16="http://schemas.microsoft.com/office/drawing/2014/main" xmlns="" id="{15C278E5-F5CB-4B0C-BF3C-210E24BFCFFA}"/>
              </a:ext>
            </a:extLst>
          </p:cNvPr>
          <p:cNvSpPr txBox="1"/>
          <p:nvPr/>
        </p:nvSpPr>
        <p:spPr>
          <a:xfrm>
            <a:off x="9369452" y="3445164"/>
            <a:ext cx="2015365"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t>прачечная</a:t>
            </a:r>
            <a:endParaRPr lang="ko-KR" altLang="en-US" dirty="0">
              <a:solidFill>
                <a:schemeClr val="tx1">
                  <a:lumMod val="85000"/>
                  <a:lumOff val="15000"/>
                </a:schemeClr>
              </a:solidFill>
            </a:endParaRPr>
          </a:p>
        </p:txBody>
      </p:sp>
      <p:sp>
        <p:nvSpPr>
          <p:cNvPr id="127" name="TextBox 33">
            <a:extLst>
              <a:ext uri="{FF2B5EF4-FFF2-40B4-BE49-F238E27FC236}">
                <a16:creationId xmlns:a16="http://schemas.microsoft.com/office/drawing/2014/main" xmlns="" id="{15C278E5-F5CB-4B0C-BF3C-210E24BFCFFA}"/>
              </a:ext>
            </a:extLst>
          </p:cNvPr>
          <p:cNvSpPr txBox="1"/>
          <p:nvPr/>
        </p:nvSpPr>
        <p:spPr>
          <a:xfrm>
            <a:off x="534333" y="4901130"/>
            <a:ext cx="2168356"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t>Питьевая вода</a:t>
            </a:r>
            <a:endParaRPr lang="ko-KR" altLang="en-US" dirty="0">
              <a:solidFill>
                <a:schemeClr val="tx1">
                  <a:lumMod val="85000"/>
                  <a:lumOff val="15000"/>
                </a:schemeClr>
              </a:solidFill>
            </a:endParaRPr>
          </a:p>
        </p:txBody>
      </p:sp>
      <p:sp>
        <p:nvSpPr>
          <p:cNvPr id="118" name="TextBox 30">
            <a:extLst>
              <a:ext uri="{FF2B5EF4-FFF2-40B4-BE49-F238E27FC236}">
                <a16:creationId xmlns:a16="http://schemas.microsoft.com/office/drawing/2014/main" xmlns="" id="{67055A80-14F8-4CD8-A356-D481BC7480B4}"/>
              </a:ext>
            </a:extLst>
          </p:cNvPr>
          <p:cNvSpPr txBox="1"/>
          <p:nvPr/>
        </p:nvSpPr>
        <p:spPr>
          <a:xfrm>
            <a:off x="6567392" y="6148997"/>
            <a:ext cx="1837883" cy="369332"/>
          </a:xfrm>
          <a:prstGeom prst="rect">
            <a:avLst/>
          </a:prstGeom>
          <a:noFill/>
        </p:spPr>
        <p:txBody>
          <a:bodyPr wrap="square" lIns="108000" rIns="108000" rtlCol="0">
            <a:spAutoFit/>
          </a:bodyPr>
          <a:lstStyle/>
          <a:p>
            <a:pPr algn="ctr"/>
            <a:r>
              <a:rPr lang="ru-RU" b="1" dirty="0"/>
              <a:t>механический</a:t>
            </a:r>
            <a:endParaRPr lang="ko-KR" altLang="en-US" b="1" dirty="0">
              <a:solidFill>
                <a:schemeClr val="tx2">
                  <a:lumMod val="50000"/>
                </a:schemeClr>
              </a:solidFill>
              <a:cs typeface="Arial" pitchFamily="34" charset="0"/>
            </a:endParaRPr>
          </a:p>
        </p:txBody>
      </p:sp>
      <p:sp>
        <p:nvSpPr>
          <p:cNvPr id="119" name="TextBox 30">
            <a:extLst>
              <a:ext uri="{FF2B5EF4-FFF2-40B4-BE49-F238E27FC236}">
                <a16:creationId xmlns:a16="http://schemas.microsoft.com/office/drawing/2014/main" xmlns="" id="{67055A80-14F8-4CD8-A356-D481BC7480B4}"/>
              </a:ext>
            </a:extLst>
          </p:cNvPr>
          <p:cNvSpPr txBox="1"/>
          <p:nvPr/>
        </p:nvSpPr>
        <p:spPr>
          <a:xfrm>
            <a:off x="534332" y="1770418"/>
            <a:ext cx="2052509" cy="923330"/>
          </a:xfrm>
          <a:prstGeom prst="rect">
            <a:avLst/>
          </a:prstGeom>
          <a:noFill/>
        </p:spPr>
        <p:txBody>
          <a:bodyPr wrap="square" lIns="108000" rIns="108000" rtlCol="0">
            <a:spAutoFit/>
          </a:bodyPr>
          <a:lstStyle/>
          <a:p>
            <a:pPr algn="ctr"/>
            <a:r>
              <a:rPr lang="ru-RU" b="1" dirty="0">
                <a:solidFill>
                  <a:schemeClr val="tx1">
                    <a:lumMod val="75000"/>
                    <a:lumOff val="25000"/>
                  </a:schemeClr>
                </a:solidFill>
              </a:rPr>
              <a:t>сельское хозяйство и садоводство</a:t>
            </a:r>
            <a:endParaRPr lang="ko-KR" altLang="en-US" b="1" dirty="0">
              <a:solidFill>
                <a:schemeClr val="tx1">
                  <a:lumMod val="75000"/>
                  <a:lumOff val="25000"/>
                </a:schemeClr>
              </a:solidFill>
              <a:cs typeface="Arial" pitchFamily="34" charset="0"/>
            </a:endParaRPr>
          </a:p>
        </p:txBody>
      </p:sp>
      <p:sp>
        <p:nvSpPr>
          <p:cNvPr id="120" name="TextBox 33">
            <a:extLst>
              <a:ext uri="{FF2B5EF4-FFF2-40B4-BE49-F238E27FC236}">
                <a16:creationId xmlns:a16="http://schemas.microsoft.com/office/drawing/2014/main" xmlns="" id="{15C278E5-F5CB-4B0C-BF3C-210E24BFCFFA}"/>
              </a:ext>
            </a:extLst>
          </p:cNvPr>
          <p:cNvSpPr txBox="1"/>
          <p:nvPr/>
        </p:nvSpPr>
        <p:spPr>
          <a:xfrm>
            <a:off x="6373952" y="3414312"/>
            <a:ext cx="2007023"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ru-RU" dirty="0"/>
              <a:t>химия</a:t>
            </a:r>
            <a:endParaRPr lang="ko-KR" altLang="en-US" dirty="0">
              <a:solidFill>
                <a:schemeClr val="tx1">
                  <a:lumMod val="85000"/>
                  <a:lumOff val="15000"/>
                </a:schemeClr>
              </a:solidFill>
            </a:endParaRPr>
          </a:p>
        </p:txBody>
      </p:sp>
      <p:sp>
        <p:nvSpPr>
          <p:cNvPr id="147" name="TextBox 33">
            <a:extLst>
              <a:ext uri="{FF2B5EF4-FFF2-40B4-BE49-F238E27FC236}">
                <a16:creationId xmlns:a16="http://schemas.microsoft.com/office/drawing/2014/main" xmlns="" id="{15C278E5-F5CB-4B0C-BF3C-210E24BFCFFA}"/>
              </a:ext>
            </a:extLst>
          </p:cNvPr>
          <p:cNvSpPr txBox="1"/>
          <p:nvPr/>
        </p:nvSpPr>
        <p:spPr>
          <a:xfrm>
            <a:off x="9496855" y="4852193"/>
            <a:ext cx="1760561"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az-Cyrl-AZ" dirty="0" smtClean="0"/>
              <a:t>текстильный</a:t>
            </a:r>
            <a:endParaRPr lang="ko-KR" altLang="en-US" dirty="0">
              <a:solidFill>
                <a:schemeClr val="tx1">
                  <a:lumMod val="85000"/>
                  <a:lumOff val="15000"/>
                </a:schemeClr>
              </a:solidFill>
            </a:endParaRPr>
          </a:p>
        </p:txBody>
      </p:sp>
    </p:spTree>
    <p:extLst>
      <p:ext uri="{BB962C8B-B14F-4D97-AF65-F5344CB8AC3E}">
        <p14:creationId xmlns:p14="http://schemas.microsoft.com/office/powerpoint/2010/main" val="305338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435" r="14435"/>
          <a:stretch>
            <a:fillRect/>
          </a:stretch>
        </p:blipFill>
        <p:spPr>
          <a:xfrm>
            <a:off x="6548109" y="940676"/>
            <a:ext cx="5040312" cy="5572125"/>
          </a:xfrm>
          <a:prstGeom prst="rect">
            <a:avLst/>
          </a:prstGeom>
          <a:ln>
            <a:noFill/>
          </a:ln>
          <a:effectLst>
            <a:softEdge rad="112500"/>
          </a:effectLst>
        </p:spPr>
      </p:pic>
      <p:sp>
        <p:nvSpPr>
          <p:cNvPr id="5" name="Text Placeholder 10">
            <a:extLst>
              <a:ext uri="{FF2B5EF4-FFF2-40B4-BE49-F238E27FC236}">
                <a16:creationId xmlns:a16="http://schemas.microsoft.com/office/drawing/2014/main" xmlns="" id="{7D129851-8755-4599-9F04-3F3F9B0109F9}"/>
              </a:ext>
            </a:extLst>
          </p:cNvPr>
          <p:cNvSpPr txBox="1">
            <a:spLocks/>
          </p:cNvSpPr>
          <p:nvPr/>
        </p:nvSpPr>
        <p:spPr>
          <a:xfrm>
            <a:off x="252248" y="705178"/>
            <a:ext cx="5615152" cy="542760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2000" b="1" dirty="0">
                <a:solidFill>
                  <a:schemeClr val="bg1"/>
                </a:solidFill>
                <a:latin typeface="Century Gothic" pitchFamily="34" charset="0"/>
              </a:rPr>
              <a:t>Наша технология позволяет контролировать микробные и твердые частицы, агропродовольственная промышленность все чаще прибегает к фильтрации на картриджах, что позволяет получать технологическую воду без взвешенных веществ, коллоидов, вирусов, бактерий, эндотоксинов </a:t>
            </a:r>
            <a:r>
              <a:rPr lang="ru-RU" sz="2000" b="1" dirty="0" smtClean="0">
                <a:solidFill>
                  <a:schemeClr val="bg1"/>
                </a:solidFill>
                <a:latin typeface="Century Gothic" pitchFamily="34" charset="0"/>
              </a:rPr>
              <a:t>…</a:t>
            </a:r>
            <a:endParaRPr lang="fr-FR" sz="2000" b="1" dirty="0">
              <a:solidFill>
                <a:schemeClr val="bg1"/>
              </a:solidFill>
              <a:latin typeface="Century Gothic" pitchFamily="34" charset="0"/>
            </a:endParaRPr>
          </a:p>
        </p:txBody>
      </p:sp>
      <p:sp>
        <p:nvSpPr>
          <p:cNvPr id="7" name="TextBox 3">
            <a:extLst>
              <a:ext uri="{FF2B5EF4-FFF2-40B4-BE49-F238E27FC236}">
                <a16:creationId xmlns:a16="http://schemas.microsoft.com/office/drawing/2014/main" xmlns="" id="{948A2979-A456-4286-B8FC-8FF4C0C58EFD}"/>
              </a:ext>
            </a:extLst>
          </p:cNvPr>
          <p:cNvSpPr txBox="1"/>
          <p:nvPr/>
        </p:nvSpPr>
        <p:spPr>
          <a:xfrm>
            <a:off x="6494010" y="114628"/>
            <a:ext cx="5697990" cy="1077218"/>
          </a:xfrm>
          <a:prstGeom prst="rect">
            <a:avLst/>
          </a:prstGeom>
          <a:noFill/>
        </p:spPr>
        <p:txBody>
          <a:bodyPr wrap="square" rtlCol="0" anchor="ctr">
            <a:spAutoFit/>
          </a:bodyPr>
          <a:lstStyle/>
          <a:p>
            <a:r>
              <a:rPr lang="ru-RU" sz="3200" b="1" dirty="0" smtClean="0">
                <a:solidFill>
                  <a:schemeClr val="accent1">
                    <a:lumMod val="75000"/>
                  </a:schemeClr>
                </a:solidFill>
                <a:latin typeface="Century Gothic" pitchFamily="34" charset="0"/>
              </a:rPr>
              <a:t>АГРО </a:t>
            </a:r>
            <a:r>
              <a:rPr lang="ru-RU" sz="3200" b="1" dirty="0">
                <a:solidFill>
                  <a:schemeClr val="accent1">
                    <a:lumMod val="75000"/>
                  </a:schemeClr>
                </a:solidFill>
                <a:latin typeface="Century Gothic" pitchFamily="34" charset="0"/>
              </a:rPr>
              <a:t>ФУД</a:t>
            </a:r>
            <a:endParaRPr lang="fr-FR" altLang="fr-FR" sz="3200" b="1" dirty="0">
              <a:solidFill>
                <a:schemeClr val="accent1">
                  <a:lumMod val="75000"/>
                </a:schemeClr>
              </a:solidFill>
              <a:latin typeface="Century Gothic" pitchFamily="34" charset="0"/>
            </a:endParaRPr>
          </a:p>
          <a:p>
            <a:endParaRPr lang="fr-BE" altLang="fr-FR" sz="3200" b="1" dirty="0">
              <a:solidFill>
                <a:schemeClr val="accent1">
                  <a:lumMod val="75000"/>
                </a:schemeClr>
              </a:solidFill>
              <a:latin typeface="Century Gothic" pitchFamily="34" charset="0"/>
            </a:endParaRPr>
          </a:p>
        </p:txBody>
      </p:sp>
    </p:spTree>
    <p:extLst>
      <p:ext uri="{BB962C8B-B14F-4D97-AF65-F5344CB8AC3E}">
        <p14:creationId xmlns:p14="http://schemas.microsoft.com/office/powerpoint/2010/main" val="3642726110"/>
      </p:ext>
    </p:extLst>
  </p:cSld>
  <p:clrMapOvr>
    <a:masterClrMapping/>
  </p:clrMapOvr>
</p:sld>
</file>

<file path=ppt/theme/theme1.xml><?xml version="1.0" encoding="utf-8"?>
<a:theme xmlns:a="http://schemas.openxmlformats.org/drawingml/2006/main" name="Cover and End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0">
          <a:solidFill>
            <a:schemeClr val="accent4"/>
          </a:solidFill>
        </a:ln>
      </a:spPr>
      <a:bodyPr rtlCol="0" anchor="ctr"/>
      <a:lstStyle>
        <a:defPPr algn="ctr">
          <a:defRPr sz="2700" dirty="0">
            <a:solidFill>
              <a:schemeClr val="tx1">
                <a:lumMod val="65000"/>
                <a:lumOff val="3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6424</TotalTime>
  <Words>926</Words>
  <Application>Microsoft Office PowerPoint</Application>
  <PresentationFormat>Personnalisé</PresentationFormat>
  <Paragraphs>84</Paragraphs>
  <Slides>21</Slides>
  <Notes>1</Notes>
  <HiddenSlides>0</HiddenSlides>
  <MMClips>0</MMClips>
  <ScaleCrop>false</ScaleCrop>
  <HeadingPairs>
    <vt:vector size="4" baseType="variant">
      <vt:variant>
        <vt:lpstr>Thème</vt:lpstr>
      </vt:variant>
      <vt:variant>
        <vt:i4>3</vt:i4>
      </vt:variant>
      <vt:variant>
        <vt:lpstr>Titres des diapositives</vt:lpstr>
      </vt:variant>
      <vt:variant>
        <vt:i4>21</vt:i4>
      </vt:variant>
    </vt:vector>
  </HeadingPairs>
  <TitlesOfParts>
    <vt:vector size="24" baseType="lpstr">
      <vt:lpstr>Cover and End Slide Master</vt:lpstr>
      <vt:lpstr>Contents Slide Master</vt:lpstr>
      <vt:lpstr>Section Break Slide Master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hp</cp:lastModifiedBy>
  <cp:revision>173</cp:revision>
  <dcterms:created xsi:type="dcterms:W3CDTF">2018-04-24T17:14:44Z</dcterms:created>
  <dcterms:modified xsi:type="dcterms:W3CDTF">2019-05-03T01:08:16Z</dcterms:modified>
</cp:coreProperties>
</file>