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2" r:id="rId2"/>
    <p:sldMasterId id="2147483684" r:id="rId3"/>
  </p:sldMasterIdLst>
  <p:notesMasterIdLst>
    <p:notesMasterId r:id="rId25"/>
  </p:notesMasterIdLst>
  <p:handoutMasterIdLst>
    <p:handoutMasterId r:id="rId26"/>
  </p:handoutMasterIdLst>
  <p:sldIdLst>
    <p:sldId id="256" r:id="rId4"/>
    <p:sldId id="262" r:id="rId5"/>
    <p:sldId id="261" r:id="rId6"/>
    <p:sldId id="336" r:id="rId7"/>
    <p:sldId id="337" r:id="rId8"/>
    <p:sldId id="338" r:id="rId9"/>
    <p:sldId id="340" r:id="rId10"/>
    <p:sldId id="295" r:id="rId11"/>
    <p:sldId id="331" r:id="rId12"/>
    <p:sldId id="344" r:id="rId13"/>
    <p:sldId id="343" r:id="rId14"/>
    <p:sldId id="330" r:id="rId15"/>
    <p:sldId id="275" r:id="rId16"/>
    <p:sldId id="281" r:id="rId17"/>
    <p:sldId id="277" r:id="rId18"/>
    <p:sldId id="346" r:id="rId19"/>
    <p:sldId id="347" r:id="rId20"/>
    <p:sldId id="348" r:id="rId21"/>
    <p:sldId id="280" r:id="rId22"/>
    <p:sldId id="270" r:id="rId23"/>
    <p:sldId id="301" r:id="rId24"/>
  </p:sldIdLst>
  <p:sldSz cx="12192000" cy="6858000"/>
  <p:notesSz cx="6858000" cy="9144000"/>
  <p:defaultTextStyle>
    <a:defPPr>
      <a:defRPr lang="en-US"/>
    </a:defPPr>
    <a:lvl1pPr marL="0" algn="l" defTabSz="914286" rtl="0" eaLnBrk="1" latinLnBrk="0" hangingPunct="1">
      <a:defRPr sz="1800" kern="1200">
        <a:solidFill>
          <a:schemeClr val="tx1"/>
        </a:solidFill>
        <a:latin typeface="+mn-lt"/>
        <a:ea typeface="+mn-ea"/>
        <a:cs typeface="+mn-cs"/>
      </a:defRPr>
    </a:lvl1pPr>
    <a:lvl2pPr marL="457144"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1"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0" algn="l" defTabSz="914286" rtl="0" eaLnBrk="1" latinLnBrk="0" hangingPunct="1">
      <a:defRPr sz="1800" kern="1200">
        <a:solidFill>
          <a:schemeClr val="tx1"/>
        </a:solidFill>
        <a:latin typeface="+mn-lt"/>
        <a:ea typeface="+mn-ea"/>
        <a:cs typeface="+mn-cs"/>
      </a:defRPr>
    </a:lvl8pPr>
    <a:lvl9pPr marL="3657144" algn="l" defTabSz="91428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448" userDrawn="1">
          <p15:clr>
            <a:srgbClr val="A4A3A4"/>
          </p15:clr>
        </p15:guide>
        <p15:guide id="2" pos="384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FFFF"/>
    <a:srgbClr val="FF00FF"/>
    <a:srgbClr val="993300"/>
    <a:srgbClr val="3399FF"/>
    <a:srgbClr val="33CCFF"/>
    <a:srgbClr val="CCFF33"/>
    <a:srgbClr val="FF99CC"/>
    <a:srgbClr val="0066FF"/>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22693" autoAdjust="0"/>
    <p:restoredTop sz="94849" autoAdjust="0"/>
  </p:normalViewPr>
  <p:slideViewPr>
    <p:cSldViewPr snapToGrid="0">
      <p:cViewPr>
        <p:scale>
          <a:sx n="50" d="100"/>
          <a:sy n="50" d="100"/>
        </p:scale>
        <p:origin x="-72" y="-522"/>
      </p:cViewPr>
      <p:guideLst>
        <p:guide orient="horz" pos="2448"/>
        <p:guide pos="3840"/>
      </p:guideLst>
    </p:cSldViewPr>
  </p:slideViewPr>
  <p:notesTextViewPr>
    <p:cViewPr>
      <p:scale>
        <a:sx n="1" d="1"/>
        <a:sy n="1" d="1"/>
      </p:scale>
      <p:origin x="0" y="0"/>
    </p:cViewPr>
  </p:notesTextViewPr>
  <p:sorterViewPr>
    <p:cViewPr>
      <p:scale>
        <a:sx n="100" d="100"/>
        <a:sy n="100" d="100"/>
      </p:scale>
      <p:origin x="0" y="5790"/>
    </p:cViewPr>
  </p:sorterViewPr>
  <p:notesViewPr>
    <p:cSldViewPr snapToGrid="0">
      <p:cViewPr varScale="1">
        <p:scale>
          <a:sx n="83" d="100"/>
          <a:sy n="83" d="100"/>
        </p:scale>
        <p:origin x="3930"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handoutMaster" Target="handoutMasters/handout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05E3EB5F-0EDB-4C74-BB1F-03B8437923E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xmlns="" id="{064064F9-D763-4FCB-9E62-10AA52B693A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DB6DDC9-DE64-44CF-BFE7-122B272B38FB}" type="datetimeFigureOut">
              <a:rPr lang="en-US" smtClean="0"/>
              <a:t>5/3/2019</a:t>
            </a:fld>
            <a:endParaRPr lang="en-US" dirty="0"/>
          </a:p>
        </p:txBody>
      </p:sp>
      <p:sp>
        <p:nvSpPr>
          <p:cNvPr id="4" name="Footer Placeholder 3">
            <a:extLst>
              <a:ext uri="{FF2B5EF4-FFF2-40B4-BE49-F238E27FC236}">
                <a16:creationId xmlns:a16="http://schemas.microsoft.com/office/drawing/2014/main" xmlns="" id="{FECEE8CD-C006-4B54-9A08-6B931E39802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xmlns="" id="{58F94616-22BB-4B10-A3BA-F25A0985D7B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1241BCF-65AE-4D28-8D87-64F16AC96C5D}" type="slidenum">
              <a:rPr lang="en-US" smtClean="0"/>
              <a:t>‹N°›</a:t>
            </a:fld>
            <a:endParaRPr lang="en-US" dirty="0"/>
          </a:p>
        </p:txBody>
      </p:sp>
    </p:spTree>
    <p:extLst>
      <p:ext uri="{BB962C8B-B14F-4D97-AF65-F5344CB8AC3E}">
        <p14:creationId xmlns:p14="http://schemas.microsoft.com/office/powerpoint/2010/main" val="33092226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6A8620-029A-4A17-AE03-6D624A11AC9A}" type="datetimeFigureOut">
              <a:rPr lang="fr-FR" smtClean="0"/>
              <a:t>03/05/2019</a:t>
            </a:fld>
            <a:endParaRPr lang="fr-FR" dirty="0"/>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FE58490-DDA2-48DD-ADD6-FE4FF4BDD7D0}" type="slidenum">
              <a:rPr lang="fr-FR" smtClean="0"/>
              <a:t>‹N°›</a:t>
            </a:fld>
            <a:endParaRPr lang="fr-FR" dirty="0"/>
          </a:p>
        </p:txBody>
      </p:sp>
    </p:spTree>
    <p:extLst>
      <p:ext uri="{BB962C8B-B14F-4D97-AF65-F5344CB8AC3E}">
        <p14:creationId xmlns:p14="http://schemas.microsoft.com/office/powerpoint/2010/main" val="3868493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FE58490-DDA2-48DD-ADD6-FE4FF4BDD7D0}" type="slidenum">
              <a:rPr lang="fr-FR" smtClean="0"/>
              <a:t>21</a:t>
            </a:fld>
            <a:endParaRPr lang="fr-FR" dirty="0"/>
          </a:p>
        </p:txBody>
      </p:sp>
    </p:spTree>
    <p:extLst>
      <p:ext uri="{BB962C8B-B14F-4D97-AF65-F5344CB8AC3E}">
        <p14:creationId xmlns:p14="http://schemas.microsoft.com/office/powerpoint/2010/main" val="241589239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lumMod val="5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217E40D-B216-4710-BD18-207E86DC4C8E}"/>
              </a:ext>
            </a:extLst>
          </p:cNvPr>
          <p:cNvPicPr>
            <a:picLocks noChangeAspect="1"/>
          </p:cNvPicPr>
          <p:nvPr userDrawn="1"/>
        </p:nvPicPr>
        <p:blipFill>
          <a:blip r:embed="rId2">
            <a:alphaModFix amt="20000"/>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400333" y="-299340"/>
            <a:ext cx="11391334" cy="7456680"/>
          </a:xfrm>
          <a:prstGeom prst="rect">
            <a:avLst/>
          </a:prstGeom>
        </p:spPr>
      </p:pic>
    </p:spTree>
    <p:extLst>
      <p:ext uri="{BB962C8B-B14F-4D97-AF65-F5344CB8AC3E}">
        <p14:creationId xmlns:p14="http://schemas.microsoft.com/office/powerpoint/2010/main" val="936750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Style slide layout">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8949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310287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1_Images &amp; Contents">
    <p:spTree>
      <p:nvGrpSpPr>
        <p:cNvPr id="1" name=""/>
        <p:cNvGrpSpPr/>
        <p:nvPr/>
      </p:nvGrpSpPr>
      <p:grpSpPr>
        <a:xfrm>
          <a:off x="0" y="0"/>
          <a:ext cx="0" cy="0"/>
          <a:chOff x="0" y="0"/>
          <a:chExt cx="0" cy="0"/>
        </a:xfrm>
      </p:grpSpPr>
      <p:sp>
        <p:nvSpPr>
          <p:cNvPr id="21" name="자유형: 도형 20">
            <a:extLst>
              <a:ext uri="{FF2B5EF4-FFF2-40B4-BE49-F238E27FC236}">
                <a16:creationId xmlns:a16="http://schemas.microsoft.com/office/drawing/2014/main" xmlns="" id="{A1DEFAEA-9F02-4B9F-ACC6-353AF6C3EFFF}"/>
              </a:ext>
            </a:extLst>
          </p:cNvPr>
          <p:cNvSpPr>
            <a:spLocks noGrp="1"/>
          </p:cNvSpPr>
          <p:nvPr>
            <p:ph type="pic" sz="quarter" idx="11" hasCustomPrompt="1"/>
          </p:nvPr>
        </p:nvSpPr>
        <p:spPr>
          <a:xfrm>
            <a:off x="8155574" y="296099"/>
            <a:ext cx="3644538" cy="3666309"/>
          </a:xfrm>
          <a:custGeom>
            <a:avLst/>
            <a:gdLst>
              <a:gd name="connsiteX0" fmla="*/ 1171303 w 3644538"/>
              <a:gd name="connsiteY0" fmla="*/ 1323703 h 3666309"/>
              <a:gd name="connsiteX1" fmla="*/ 2342606 w 3644538"/>
              <a:gd name="connsiteY1" fmla="*/ 2495006 h 3666309"/>
              <a:gd name="connsiteX2" fmla="*/ 1171303 w 3644538"/>
              <a:gd name="connsiteY2" fmla="*/ 3666309 h 3666309"/>
              <a:gd name="connsiteX3" fmla="*/ 0 w 3644538"/>
              <a:gd name="connsiteY3" fmla="*/ 2495006 h 3666309"/>
              <a:gd name="connsiteX4" fmla="*/ 2473235 w 3644538"/>
              <a:gd name="connsiteY4" fmla="*/ 0 h 3666309"/>
              <a:gd name="connsiteX5" fmla="*/ 3644538 w 3644538"/>
              <a:gd name="connsiteY5" fmla="*/ 1171303 h 3666309"/>
              <a:gd name="connsiteX6" fmla="*/ 2473235 w 3644538"/>
              <a:gd name="connsiteY6" fmla="*/ 2342606 h 3666309"/>
              <a:gd name="connsiteX7" fmla="*/ 1301932 w 3644538"/>
              <a:gd name="connsiteY7" fmla="*/ 1171303 h 366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4538" h="3666309">
                <a:moveTo>
                  <a:pt x="1171303" y="1323703"/>
                </a:moveTo>
                <a:lnTo>
                  <a:pt x="2342606" y="2495006"/>
                </a:lnTo>
                <a:lnTo>
                  <a:pt x="1171303" y="3666309"/>
                </a:lnTo>
                <a:lnTo>
                  <a:pt x="0" y="2495006"/>
                </a:lnTo>
                <a:close/>
                <a:moveTo>
                  <a:pt x="2473235" y="0"/>
                </a:moveTo>
                <a:lnTo>
                  <a:pt x="3644538" y="1171303"/>
                </a:lnTo>
                <a:lnTo>
                  <a:pt x="2473235" y="2342606"/>
                </a:lnTo>
                <a:lnTo>
                  <a:pt x="1301932" y="1171303"/>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22" name="자유형: 도형 21">
            <a:extLst>
              <a:ext uri="{FF2B5EF4-FFF2-40B4-BE49-F238E27FC236}">
                <a16:creationId xmlns:a16="http://schemas.microsoft.com/office/drawing/2014/main" xmlns="" id="{03515A44-D3E9-44BA-B3D4-43ECDBD5159D}"/>
              </a:ext>
            </a:extLst>
          </p:cNvPr>
          <p:cNvSpPr>
            <a:spLocks noGrp="1"/>
          </p:cNvSpPr>
          <p:nvPr>
            <p:ph type="pic" sz="quarter" idx="12" hasCustomPrompt="1"/>
          </p:nvPr>
        </p:nvSpPr>
        <p:spPr>
          <a:xfrm>
            <a:off x="8155574" y="2891254"/>
            <a:ext cx="3644538" cy="3666309"/>
          </a:xfrm>
          <a:custGeom>
            <a:avLst/>
            <a:gdLst>
              <a:gd name="connsiteX0" fmla="*/ 1171303 w 3644538"/>
              <a:gd name="connsiteY0" fmla="*/ 1323703 h 3666309"/>
              <a:gd name="connsiteX1" fmla="*/ 2342606 w 3644538"/>
              <a:gd name="connsiteY1" fmla="*/ 2495006 h 3666309"/>
              <a:gd name="connsiteX2" fmla="*/ 1171303 w 3644538"/>
              <a:gd name="connsiteY2" fmla="*/ 3666309 h 3666309"/>
              <a:gd name="connsiteX3" fmla="*/ 0 w 3644538"/>
              <a:gd name="connsiteY3" fmla="*/ 2495006 h 3666309"/>
              <a:gd name="connsiteX4" fmla="*/ 2473235 w 3644538"/>
              <a:gd name="connsiteY4" fmla="*/ 0 h 3666309"/>
              <a:gd name="connsiteX5" fmla="*/ 3644538 w 3644538"/>
              <a:gd name="connsiteY5" fmla="*/ 1171303 h 3666309"/>
              <a:gd name="connsiteX6" fmla="*/ 2473235 w 3644538"/>
              <a:gd name="connsiteY6" fmla="*/ 2342606 h 3666309"/>
              <a:gd name="connsiteX7" fmla="*/ 1301932 w 3644538"/>
              <a:gd name="connsiteY7" fmla="*/ 1171303 h 366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4538" h="3666309">
                <a:moveTo>
                  <a:pt x="1171303" y="1323703"/>
                </a:moveTo>
                <a:lnTo>
                  <a:pt x="2342606" y="2495006"/>
                </a:lnTo>
                <a:lnTo>
                  <a:pt x="1171303" y="3666309"/>
                </a:lnTo>
                <a:lnTo>
                  <a:pt x="0" y="2495006"/>
                </a:lnTo>
                <a:close/>
                <a:moveTo>
                  <a:pt x="2473235" y="0"/>
                </a:moveTo>
                <a:lnTo>
                  <a:pt x="3644538" y="1171303"/>
                </a:lnTo>
                <a:lnTo>
                  <a:pt x="2473235" y="2342606"/>
                </a:lnTo>
                <a:lnTo>
                  <a:pt x="1301932" y="1171303"/>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23" name="자유형: 도형 22">
            <a:extLst>
              <a:ext uri="{FF2B5EF4-FFF2-40B4-BE49-F238E27FC236}">
                <a16:creationId xmlns:a16="http://schemas.microsoft.com/office/drawing/2014/main" xmlns="" id="{5CED0A4D-1B43-4F94-A1B2-796349C976DE}"/>
              </a:ext>
            </a:extLst>
          </p:cNvPr>
          <p:cNvSpPr>
            <a:spLocks noGrp="1"/>
          </p:cNvSpPr>
          <p:nvPr>
            <p:ph type="pic" sz="quarter" idx="13" hasCustomPrompt="1"/>
          </p:nvPr>
        </p:nvSpPr>
        <p:spPr>
          <a:xfrm>
            <a:off x="5551710" y="2891254"/>
            <a:ext cx="3644538" cy="3666309"/>
          </a:xfrm>
          <a:custGeom>
            <a:avLst/>
            <a:gdLst>
              <a:gd name="connsiteX0" fmla="*/ 1171303 w 3644538"/>
              <a:gd name="connsiteY0" fmla="*/ 1323703 h 3666309"/>
              <a:gd name="connsiteX1" fmla="*/ 2342606 w 3644538"/>
              <a:gd name="connsiteY1" fmla="*/ 2495006 h 3666309"/>
              <a:gd name="connsiteX2" fmla="*/ 1171303 w 3644538"/>
              <a:gd name="connsiteY2" fmla="*/ 3666309 h 3666309"/>
              <a:gd name="connsiteX3" fmla="*/ 0 w 3644538"/>
              <a:gd name="connsiteY3" fmla="*/ 2495006 h 3666309"/>
              <a:gd name="connsiteX4" fmla="*/ 2473235 w 3644538"/>
              <a:gd name="connsiteY4" fmla="*/ 0 h 3666309"/>
              <a:gd name="connsiteX5" fmla="*/ 3644538 w 3644538"/>
              <a:gd name="connsiteY5" fmla="*/ 1171303 h 3666309"/>
              <a:gd name="connsiteX6" fmla="*/ 2473235 w 3644538"/>
              <a:gd name="connsiteY6" fmla="*/ 2342606 h 3666309"/>
              <a:gd name="connsiteX7" fmla="*/ 1301932 w 3644538"/>
              <a:gd name="connsiteY7" fmla="*/ 1171303 h 366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4538" h="3666309">
                <a:moveTo>
                  <a:pt x="1171303" y="1323703"/>
                </a:moveTo>
                <a:lnTo>
                  <a:pt x="2342606" y="2495006"/>
                </a:lnTo>
                <a:lnTo>
                  <a:pt x="1171303" y="3666309"/>
                </a:lnTo>
                <a:lnTo>
                  <a:pt x="0" y="2495006"/>
                </a:lnTo>
                <a:close/>
                <a:moveTo>
                  <a:pt x="2473235" y="0"/>
                </a:moveTo>
                <a:lnTo>
                  <a:pt x="3644538" y="1171303"/>
                </a:lnTo>
                <a:lnTo>
                  <a:pt x="2473235" y="2342606"/>
                </a:lnTo>
                <a:lnTo>
                  <a:pt x="1301932" y="1171303"/>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20" name="자유형: 도형 19">
            <a:extLst>
              <a:ext uri="{FF2B5EF4-FFF2-40B4-BE49-F238E27FC236}">
                <a16:creationId xmlns:a16="http://schemas.microsoft.com/office/drawing/2014/main" xmlns="" id="{1D5AFB38-0AC4-4043-A23A-C86F3145AE10}"/>
              </a:ext>
            </a:extLst>
          </p:cNvPr>
          <p:cNvSpPr>
            <a:spLocks noGrp="1"/>
          </p:cNvSpPr>
          <p:nvPr>
            <p:ph type="pic" sz="quarter" idx="10" hasCustomPrompt="1"/>
          </p:nvPr>
        </p:nvSpPr>
        <p:spPr>
          <a:xfrm>
            <a:off x="5551710" y="296099"/>
            <a:ext cx="3644538" cy="3666309"/>
          </a:xfrm>
          <a:custGeom>
            <a:avLst/>
            <a:gdLst>
              <a:gd name="connsiteX0" fmla="*/ 1171303 w 3644538"/>
              <a:gd name="connsiteY0" fmla="*/ 1323703 h 3666309"/>
              <a:gd name="connsiteX1" fmla="*/ 2342606 w 3644538"/>
              <a:gd name="connsiteY1" fmla="*/ 2495006 h 3666309"/>
              <a:gd name="connsiteX2" fmla="*/ 1171303 w 3644538"/>
              <a:gd name="connsiteY2" fmla="*/ 3666309 h 3666309"/>
              <a:gd name="connsiteX3" fmla="*/ 0 w 3644538"/>
              <a:gd name="connsiteY3" fmla="*/ 2495006 h 3666309"/>
              <a:gd name="connsiteX4" fmla="*/ 2473235 w 3644538"/>
              <a:gd name="connsiteY4" fmla="*/ 0 h 3666309"/>
              <a:gd name="connsiteX5" fmla="*/ 3644538 w 3644538"/>
              <a:gd name="connsiteY5" fmla="*/ 1171303 h 3666309"/>
              <a:gd name="connsiteX6" fmla="*/ 2473235 w 3644538"/>
              <a:gd name="connsiteY6" fmla="*/ 2342606 h 3666309"/>
              <a:gd name="connsiteX7" fmla="*/ 1301932 w 3644538"/>
              <a:gd name="connsiteY7" fmla="*/ 1171303 h 366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4538" h="3666309">
                <a:moveTo>
                  <a:pt x="1171303" y="1323703"/>
                </a:moveTo>
                <a:lnTo>
                  <a:pt x="2342606" y="2495006"/>
                </a:lnTo>
                <a:lnTo>
                  <a:pt x="1171303" y="3666309"/>
                </a:lnTo>
                <a:lnTo>
                  <a:pt x="0" y="2495006"/>
                </a:lnTo>
                <a:close/>
                <a:moveTo>
                  <a:pt x="2473235" y="0"/>
                </a:moveTo>
                <a:lnTo>
                  <a:pt x="3644538" y="1171303"/>
                </a:lnTo>
                <a:lnTo>
                  <a:pt x="2473235" y="2342606"/>
                </a:lnTo>
                <a:lnTo>
                  <a:pt x="1301932" y="1171303"/>
                </a:lnTo>
                <a:close/>
              </a:path>
            </a:pathLst>
          </a:custGeom>
          <a:solidFill>
            <a:schemeClr val="bg1">
              <a:lumMod val="95000"/>
            </a:schemeClr>
          </a:solidFill>
          <a:effectLst/>
        </p:spPr>
        <p:txBody>
          <a:bodyPr wrap="square" anchor="ctr">
            <a:noAutofit/>
          </a:bodyPr>
          <a:lstStyle>
            <a:lvl1pPr marL="0" marR="0" indent="0" algn="ctr" defTabSz="914446"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36255723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5_Images &amp; Contents Layout">
    <p:spTree>
      <p:nvGrpSpPr>
        <p:cNvPr id="1" name=""/>
        <p:cNvGrpSpPr/>
        <p:nvPr/>
      </p:nvGrpSpPr>
      <p:grpSpPr>
        <a:xfrm>
          <a:off x="0" y="0"/>
          <a:ext cx="0" cy="0"/>
          <a:chOff x="0" y="0"/>
          <a:chExt cx="0" cy="0"/>
        </a:xfrm>
      </p:grpSpPr>
      <p:sp>
        <p:nvSpPr>
          <p:cNvPr id="3" name="직사각형 2">
            <a:extLst>
              <a:ext uri="{FF2B5EF4-FFF2-40B4-BE49-F238E27FC236}">
                <a16:creationId xmlns:a16="http://schemas.microsoft.com/office/drawing/2014/main" xmlns="" id="{E69FBFC8-EC0E-4E14-905F-2E4D84D4D4BA}"/>
              </a:ext>
            </a:extLst>
          </p:cNvPr>
          <p:cNvSpPr/>
          <p:nvPr userDrawn="1"/>
        </p:nvSpPr>
        <p:spPr>
          <a:xfrm>
            <a:off x="0" y="0"/>
            <a:ext cx="6096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그림 개체 틀 8">
            <a:extLst>
              <a:ext uri="{FF2B5EF4-FFF2-40B4-BE49-F238E27FC236}">
                <a16:creationId xmlns:a16="http://schemas.microsoft.com/office/drawing/2014/main" xmlns="" id="{AAF3D6DC-4A0E-4BCA-9639-615F1AC5895F}"/>
              </a:ext>
            </a:extLst>
          </p:cNvPr>
          <p:cNvSpPr>
            <a:spLocks noGrp="1"/>
          </p:cNvSpPr>
          <p:nvPr>
            <p:ph type="pic" sz="quarter" idx="10" hasCustomPrompt="1"/>
          </p:nvPr>
        </p:nvSpPr>
        <p:spPr>
          <a:xfrm>
            <a:off x="635726" y="642257"/>
            <a:ext cx="10920548" cy="5573486"/>
          </a:xfrm>
          <a:prstGeom prst="rect">
            <a:avLst/>
          </a:pr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Tree>
    <p:extLst>
      <p:ext uri="{BB962C8B-B14F-4D97-AF65-F5344CB8AC3E}">
        <p14:creationId xmlns:p14="http://schemas.microsoft.com/office/powerpoint/2010/main" val="2250615247"/>
      </p:ext>
    </p:extLst>
  </p:cSld>
  <p:clrMapOvr>
    <a:masterClrMapping/>
  </p:clrMapOvr>
  <p:extLst mod="1">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Break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6015566"/>
      </p:ext>
    </p:extLst>
  </p:cSld>
  <p:clrMapOvr>
    <a:masterClrMapping/>
  </p:clrMapOvr>
  <p:extLst mod="1">
    <p:ext uri="{DCECCB84-F9BA-43D5-87BE-67443E8EF086}">
      <p15:sldGuideLst xmlns:p15="http://schemas.microsoft.com/office/powerpoint/2012/main" xmlns="">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50237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Agenda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3E1CD0F0-C157-4A74-85C5-3764950204CE}"/>
              </a:ext>
            </a:extLst>
          </p:cNvPr>
          <p:cNvSpPr/>
          <p:nvPr userDrawn="1"/>
        </p:nvSpPr>
        <p:spPr>
          <a:xfrm>
            <a:off x="0" y="0"/>
            <a:ext cx="12191999" cy="255228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a:extLst>
              <a:ext uri="{FF2B5EF4-FFF2-40B4-BE49-F238E27FC236}">
                <a16:creationId xmlns:a16="http://schemas.microsoft.com/office/drawing/2014/main" xmlns="" id="{84A88E2B-8914-4A51-93D1-53EE236F8DAE}"/>
              </a:ext>
            </a:extLst>
          </p:cNvPr>
          <p:cNvGrpSpPr/>
          <p:nvPr userDrawn="1"/>
        </p:nvGrpSpPr>
        <p:grpSpPr>
          <a:xfrm>
            <a:off x="1" y="2543120"/>
            <a:ext cx="12192000" cy="92498"/>
            <a:chOff x="11445923" y="0"/>
            <a:chExt cx="1119115" cy="2552282"/>
          </a:xfrm>
        </p:grpSpPr>
        <p:sp>
          <p:nvSpPr>
            <p:cNvPr id="5" name="Rectangle 4">
              <a:extLst>
                <a:ext uri="{FF2B5EF4-FFF2-40B4-BE49-F238E27FC236}">
                  <a16:creationId xmlns:a16="http://schemas.microsoft.com/office/drawing/2014/main" xmlns="" id="{013FC2A0-2C8C-454E-A2FC-805728A75C98}"/>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6" name="Rectangle 5">
              <a:extLst>
                <a:ext uri="{FF2B5EF4-FFF2-40B4-BE49-F238E27FC236}">
                  <a16:creationId xmlns:a16="http://schemas.microsoft.com/office/drawing/2014/main" xmlns="" id="{7690C1EE-6A6F-42D3-83B8-026B5166B341}"/>
                </a:ext>
              </a:extLst>
            </p:cNvPr>
            <p:cNvSpPr/>
            <p:nvPr/>
          </p:nvSpPr>
          <p:spPr>
            <a:xfrm>
              <a:off x="11445923" y="0"/>
              <a:ext cx="373038" cy="2552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Rectangle 6">
              <a:extLst>
                <a:ext uri="{FF2B5EF4-FFF2-40B4-BE49-F238E27FC236}">
                  <a16:creationId xmlns:a16="http://schemas.microsoft.com/office/drawing/2014/main" xmlns="" id="{1AAFA40F-A963-4E4B-8411-ED8116D801AE}"/>
                </a:ext>
              </a:extLst>
            </p:cNvPr>
            <p:cNvSpPr/>
            <p:nvPr/>
          </p:nvSpPr>
          <p:spPr>
            <a:xfrm>
              <a:off x="12192000" y="0"/>
              <a:ext cx="373038" cy="255228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8" name="Group 7">
            <a:extLst>
              <a:ext uri="{FF2B5EF4-FFF2-40B4-BE49-F238E27FC236}">
                <a16:creationId xmlns:a16="http://schemas.microsoft.com/office/drawing/2014/main" xmlns="" id="{FF457DA5-8BD8-4BD1-ABAC-1702790078A5}"/>
              </a:ext>
            </a:extLst>
          </p:cNvPr>
          <p:cNvGrpSpPr/>
          <p:nvPr userDrawn="1"/>
        </p:nvGrpSpPr>
        <p:grpSpPr>
          <a:xfrm>
            <a:off x="11126530" y="59960"/>
            <a:ext cx="983575" cy="1226175"/>
            <a:chOff x="8411919" y="701065"/>
            <a:chExt cx="2800065" cy="3490702"/>
          </a:xfrm>
        </p:grpSpPr>
        <p:cxnSp>
          <p:nvCxnSpPr>
            <p:cNvPr id="9" name="Straight Connector 8">
              <a:extLst>
                <a:ext uri="{FF2B5EF4-FFF2-40B4-BE49-F238E27FC236}">
                  <a16:creationId xmlns:a16="http://schemas.microsoft.com/office/drawing/2014/main" xmlns="" id="{95DD6D29-DDE2-45C1-A138-CADB303F7C9F}"/>
                </a:ext>
              </a:extLst>
            </p:cNvPr>
            <p:cNvCxnSpPr/>
            <p:nvPr/>
          </p:nvCxnSpPr>
          <p:spPr>
            <a:xfrm>
              <a:off x="9105681" y="1504009"/>
              <a:ext cx="914400" cy="91440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0FDC7CD9-2180-42AE-8704-20DBF67B10A0}"/>
                </a:ext>
              </a:extLst>
            </p:cNvPr>
            <p:cNvCxnSpPr>
              <a:cxnSpLocks/>
            </p:cNvCxnSpPr>
            <p:nvPr/>
          </p:nvCxnSpPr>
          <p:spPr>
            <a:xfrm flipV="1">
              <a:off x="8423293" y="2418409"/>
              <a:ext cx="1596788" cy="1910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ED0A05A7-05C3-49E0-9D7D-F545E41AF236}"/>
                </a:ext>
              </a:extLst>
            </p:cNvPr>
            <p:cNvCxnSpPr>
              <a:cxnSpLocks/>
            </p:cNvCxnSpPr>
            <p:nvPr/>
          </p:nvCxnSpPr>
          <p:spPr>
            <a:xfrm flipV="1">
              <a:off x="8423293" y="1504009"/>
              <a:ext cx="682388" cy="11054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F7A9F57B-F0AC-4B12-9AF5-A2D627622BC2}"/>
                </a:ext>
              </a:extLst>
            </p:cNvPr>
            <p:cNvCxnSpPr>
              <a:cxnSpLocks/>
            </p:cNvCxnSpPr>
            <p:nvPr/>
          </p:nvCxnSpPr>
          <p:spPr>
            <a:xfrm>
              <a:off x="10702469" y="701066"/>
              <a:ext cx="509515" cy="1260143"/>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31285139-F2C4-446A-B33F-24C8A0E0D26D}"/>
                </a:ext>
              </a:extLst>
            </p:cNvPr>
            <p:cNvCxnSpPr>
              <a:cxnSpLocks/>
            </p:cNvCxnSpPr>
            <p:nvPr/>
          </p:nvCxnSpPr>
          <p:spPr>
            <a:xfrm flipV="1">
              <a:off x="10020081" y="701065"/>
              <a:ext cx="682388" cy="171734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DD5932DE-97EB-4356-AB7E-C15C95618CA8}"/>
                </a:ext>
              </a:extLst>
            </p:cNvPr>
            <p:cNvCxnSpPr>
              <a:cxnSpLocks/>
            </p:cNvCxnSpPr>
            <p:nvPr/>
          </p:nvCxnSpPr>
          <p:spPr>
            <a:xfrm flipV="1">
              <a:off x="9105681" y="701067"/>
              <a:ext cx="1596788" cy="8029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3C91D568-C449-4AA9-82B1-53294978160D}"/>
                </a:ext>
              </a:extLst>
            </p:cNvPr>
            <p:cNvCxnSpPr>
              <a:cxnSpLocks/>
            </p:cNvCxnSpPr>
            <p:nvPr/>
          </p:nvCxnSpPr>
          <p:spPr>
            <a:xfrm flipV="1">
              <a:off x="8764487" y="2415851"/>
              <a:ext cx="1255594" cy="119503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A58F475E-0095-4F26-BB26-022930977535}"/>
                </a:ext>
              </a:extLst>
            </p:cNvPr>
            <p:cNvCxnSpPr>
              <a:cxnSpLocks/>
            </p:cNvCxnSpPr>
            <p:nvPr/>
          </p:nvCxnSpPr>
          <p:spPr>
            <a:xfrm>
              <a:off x="8423293" y="2609478"/>
              <a:ext cx="341194" cy="100140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xmlns="" id="{85EFA47E-8BD9-48B8-8713-E45FE90BC034}"/>
                </a:ext>
              </a:extLst>
            </p:cNvPr>
            <p:cNvCxnSpPr>
              <a:cxnSpLocks/>
            </p:cNvCxnSpPr>
            <p:nvPr/>
          </p:nvCxnSpPr>
          <p:spPr>
            <a:xfrm flipV="1">
              <a:off x="10020081" y="2415851"/>
              <a:ext cx="0" cy="1775916"/>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D56E6CA7-B7F3-4621-A76D-BA617AA32ED8}"/>
                </a:ext>
              </a:extLst>
            </p:cNvPr>
            <p:cNvCxnSpPr>
              <a:cxnSpLocks/>
            </p:cNvCxnSpPr>
            <p:nvPr/>
          </p:nvCxnSpPr>
          <p:spPr>
            <a:xfrm>
              <a:off x="10020081" y="2418409"/>
              <a:ext cx="1026994" cy="7403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174EE110-4344-4F52-A647-018872E82CB7}"/>
                </a:ext>
              </a:extLst>
            </p:cNvPr>
            <p:cNvCxnSpPr>
              <a:cxnSpLocks/>
            </p:cNvCxnSpPr>
            <p:nvPr/>
          </p:nvCxnSpPr>
          <p:spPr>
            <a:xfrm>
              <a:off x="9111368" y="1501451"/>
              <a:ext cx="792707" cy="1535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28D380D3-EEA7-40C1-B43D-07CD1E39FD9A}"/>
                </a:ext>
              </a:extLst>
            </p:cNvPr>
            <p:cNvCxnSpPr>
              <a:cxnSpLocks/>
            </p:cNvCxnSpPr>
            <p:nvPr/>
          </p:nvCxnSpPr>
          <p:spPr>
            <a:xfrm flipH="1">
              <a:off x="9904075" y="701065"/>
              <a:ext cx="798394" cy="81517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58724384-2A2C-43ED-8941-9540034BD8C4}"/>
                </a:ext>
              </a:extLst>
            </p:cNvPr>
            <p:cNvCxnSpPr>
              <a:cxnSpLocks/>
            </p:cNvCxnSpPr>
            <p:nvPr/>
          </p:nvCxnSpPr>
          <p:spPr>
            <a:xfrm>
              <a:off x="8764487" y="3610883"/>
              <a:ext cx="1249907" cy="58088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0ACFEA-6181-41EB-8BED-A51527F7C024}"/>
                </a:ext>
              </a:extLst>
            </p:cNvPr>
            <p:cNvCxnSpPr>
              <a:cxnSpLocks/>
            </p:cNvCxnSpPr>
            <p:nvPr/>
          </p:nvCxnSpPr>
          <p:spPr>
            <a:xfrm flipV="1">
              <a:off x="10014394" y="3158800"/>
              <a:ext cx="1032681" cy="103296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F11BAF15-78AF-4795-B4FC-753D1EF9E02E}"/>
                </a:ext>
              </a:extLst>
            </p:cNvPr>
            <p:cNvCxnSpPr>
              <a:cxnSpLocks/>
            </p:cNvCxnSpPr>
            <p:nvPr/>
          </p:nvCxnSpPr>
          <p:spPr>
            <a:xfrm flipV="1">
              <a:off x="10020081" y="1961209"/>
              <a:ext cx="1191903" cy="4546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xmlns="" id="{4050C95F-629C-490C-8BAC-78DABCD8556E}"/>
                </a:ext>
              </a:extLst>
            </p:cNvPr>
            <p:cNvCxnSpPr>
              <a:cxnSpLocks/>
            </p:cNvCxnSpPr>
            <p:nvPr/>
          </p:nvCxnSpPr>
          <p:spPr>
            <a:xfrm flipH="1">
              <a:off x="11052762" y="1961209"/>
              <a:ext cx="159222" cy="11975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A5A19A85-9EC7-455C-8DD6-187CB92EDEE4}"/>
                </a:ext>
              </a:extLst>
            </p:cNvPr>
            <p:cNvCxnSpPr>
              <a:cxnSpLocks/>
            </p:cNvCxnSpPr>
            <p:nvPr/>
          </p:nvCxnSpPr>
          <p:spPr>
            <a:xfrm>
              <a:off x="9904075" y="1501451"/>
              <a:ext cx="116006" cy="91440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A7240E26-80CD-41EC-B8BB-D59466F37C28}"/>
                </a:ext>
              </a:extLst>
            </p:cNvPr>
            <p:cNvCxnSpPr>
              <a:cxnSpLocks/>
            </p:cNvCxnSpPr>
            <p:nvPr/>
          </p:nvCxnSpPr>
          <p:spPr>
            <a:xfrm flipH="1" flipV="1">
              <a:off x="8417606" y="3605125"/>
              <a:ext cx="343470" cy="320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ADC3978A-C5FA-42C9-8D7B-F6438BA6096E}"/>
                </a:ext>
              </a:extLst>
            </p:cNvPr>
            <p:cNvCxnSpPr>
              <a:cxnSpLocks/>
            </p:cNvCxnSpPr>
            <p:nvPr/>
          </p:nvCxnSpPr>
          <p:spPr>
            <a:xfrm>
              <a:off x="8764487" y="1040840"/>
              <a:ext cx="346881" cy="47539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24388F42-C696-4539-BD00-F21F87F844EA}"/>
                </a:ext>
              </a:extLst>
            </p:cNvPr>
            <p:cNvCxnSpPr>
              <a:cxnSpLocks/>
            </p:cNvCxnSpPr>
            <p:nvPr/>
          </p:nvCxnSpPr>
          <p:spPr>
            <a:xfrm flipV="1">
              <a:off x="8423292" y="1040840"/>
              <a:ext cx="329821" cy="156863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xmlns="" id="{1148E84D-1A6D-4271-8A0A-660F1B15D12D}"/>
                </a:ext>
              </a:extLst>
            </p:cNvPr>
            <p:cNvCxnSpPr>
              <a:cxnSpLocks/>
            </p:cNvCxnSpPr>
            <p:nvPr/>
          </p:nvCxnSpPr>
          <p:spPr>
            <a:xfrm flipV="1">
              <a:off x="8761075" y="734546"/>
              <a:ext cx="1941393" cy="32193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32B5DA5F-B400-4F36-B83F-421F78931480}"/>
                </a:ext>
              </a:extLst>
            </p:cNvPr>
            <p:cNvCxnSpPr>
              <a:cxnSpLocks/>
            </p:cNvCxnSpPr>
            <p:nvPr/>
          </p:nvCxnSpPr>
          <p:spPr>
            <a:xfrm flipH="1">
              <a:off x="8411919" y="2609478"/>
              <a:ext cx="11374" cy="99564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xmlns="" id="{044EE669-9E4C-4CA7-A3A7-33BC296CAA71}"/>
              </a:ext>
            </a:extLst>
          </p:cNvPr>
          <p:cNvGrpSpPr/>
          <p:nvPr userDrawn="1"/>
        </p:nvGrpSpPr>
        <p:grpSpPr>
          <a:xfrm rot="15730005">
            <a:off x="10036530" y="262594"/>
            <a:ext cx="983575" cy="1226175"/>
            <a:chOff x="8411919" y="701065"/>
            <a:chExt cx="2800065" cy="3490702"/>
          </a:xfrm>
        </p:grpSpPr>
        <p:cxnSp>
          <p:nvCxnSpPr>
            <p:cNvPr id="32" name="Straight Connector 31">
              <a:extLst>
                <a:ext uri="{FF2B5EF4-FFF2-40B4-BE49-F238E27FC236}">
                  <a16:creationId xmlns:a16="http://schemas.microsoft.com/office/drawing/2014/main" xmlns="" id="{0EC4FCD0-D80E-4BDE-A5CD-8F0BC7673FD2}"/>
                </a:ext>
              </a:extLst>
            </p:cNvPr>
            <p:cNvCxnSpPr/>
            <p:nvPr/>
          </p:nvCxnSpPr>
          <p:spPr>
            <a:xfrm>
              <a:off x="9105681" y="1504009"/>
              <a:ext cx="914400" cy="91440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2CA6BF7A-2F64-4D37-A80A-A731FAAE69BE}"/>
                </a:ext>
              </a:extLst>
            </p:cNvPr>
            <p:cNvCxnSpPr>
              <a:cxnSpLocks/>
            </p:cNvCxnSpPr>
            <p:nvPr/>
          </p:nvCxnSpPr>
          <p:spPr>
            <a:xfrm flipV="1">
              <a:off x="8423293" y="2418409"/>
              <a:ext cx="1596788" cy="1910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47D40FFE-6973-4966-BE8A-2C8BFC6DED2A}"/>
                </a:ext>
              </a:extLst>
            </p:cNvPr>
            <p:cNvCxnSpPr>
              <a:cxnSpLocks/>
            </p:cNvCxnSpPr>
            <p:nvPr/>
          </p:nvCxnSpPr>
          <p:spPr>
            <a:xfrm flipV="1">
              <a:off x="8423293" y="1504009"/>
              <a:ext cx="682388" cy="11054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78D0628B-4C25-405C-B92F-967A2F552D5E}"/>
                </a:ext>
              </a:extLst>
            </p:cNvPr>
            <p:cNvCxnSpPr>
              <a:cxnSpLocks/>
            </p:cNvCxnSpPr>
            <p:nvPr/>
          </p:nvCxnSpPr>
          <p:spPr>
            <a:xfrm>
              <a:off x="10702469" y="701066"/>
              <a:ext cx="509515" cy="1260143"/>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555B7347-0448-457F-8A6E-209E78A22122}"/>
                </a:ext>
              </a:extLst>
            </p:cNvPr>
            <p:cNvCxnSpPr>
              <a:cxnSpLocks/>
            </p:cNvCxnSpPr>
            <p:nvPr/>
          </p:nvCxnSpPr>
          <p:spPr>
            <a:xfrm flipV="1">
              <a:off x="10020081" y="701065"/>
              <a:ext cx="682388" cy="171734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91F3020F-2980-43D8-A6E1-A1C268398A23}"/>
                </a:ext>
              </a:extLst>
            </p:cNvPr>
            <p:cNvCxnSpPr>
              <a:cxnSpLocks/>
            </p:cNvCxnSpPr>
            <p:nvPr/>
          </p:nvCxnSpPr>
          <p:spPr>
            <a:xfrm flipV="1">
              <a:off x="9105681" y="701067"/>
              <a:ext cx="1596788" cy="8029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362F092F-EF39-4548-B871-05F5F502CCB9}"/>
                </a:ext>
              </a:extLst>
            </p:cNvPr>
            <p:cNvCxnSpPr>
              <a:cxnSpLocks/>
            </p:cNvCxnSpPr>
            <p:nvPr/>
          </p:nvCxnSpPr>
          <p:spPr>
            <a:xfrm flipV="1">
              <a:off x="8764487" y="2415851"/>
              <a:ext cx="1255594" cy="119503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C36979FA-828A-48D4-9C8B-6F50EEDAC5A3}"/>
                </a:ext>
              </a:extLst>
            </p:cNvPr>
            <p:cNvCxnSpPr>
              <a:cxnSpLocks/>
            </p:cNvCxnSpPr>
            <p:nvPr/>
          </p:nvCxnSpPr>
          <p:spPr>
            <a:xfrm>
              <a:off x="8423293" y="2609478"/>
              <a:ext cx="341194" cy="100140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950A29C4-0BDC-4C57-A752-FBD4848DD6D3}"/>
                </a:ext>
              </a:extLst>
            </p:cNvPr>
            <p:cNvCxnSpPr>
              <a:cxnSpLocks/>
            </p:cNvCxnSpPr>
            <p:nvPr/>
          </p:nvCxnSpPr>
          <p:spPr>
            <a:xfrm flipV="1">
              <a:off x="10020081" y="2415851"/>
              <a:ext cx="0" cy="1775916"/>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6195D661-139C-43DA-B191-64D4E3EB6F2C}"/>
                </a:ext>
              </a:extLst>
            </p:cNvPr>
            <p:cNvCxnSpPr>
              <a:cxnSpLocks/>
            </p:cNvCxnSpPr>
            <p:nvPr/>
          </p:nvCxnSpPr>
          <p:spPr>
            <a:xfrm>
              <a:off x="10020081" y="2418409"/>
              <a:ext cx="1026994" cy="7403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4A0B6320-BEEA-4ED4-886F-54835A7A8DCB}"/>
                </a:ext>
              </a:extLst>
            </p:cNvPr>
            <p:cNvCxnSpPr>
              <a:cxnSpLocks/>
            </p:cNvCxnSpPr>
            <p:nvPr/>
          </p:nvCxnSpPr>
          <p:spPr>
            <a:xfrm>
              <a:off x="9111368" y="1501451"/>
              <a:ext cx="792707" cy="1535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5F0C052C-0C49-45D2-95B4-EB71C530351C}"/>
                </a:ext>
              </a:extLst>
            </p:cNvPr>
            <p:cNvCxnSpPr>
              <a:cxnSpLocks/>
            </p:cNvCxnSpPr>
            <p:nvPr/>
          </p:nvCxnSpPr>
          <p:spPr>
            <a:xfrm flipH="1">
              <a:off x="9904075" y="701065"/>
              <a:ext cx="798394" cy="81517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xmlns="" id="{A8C62899-030E-4CD7-8551-E8FB609D8372}"/>
                </a:ext>
              </a:extLst>
            </p:cNvPr>
            <p:cNvCxnSpPr>
              <a:cxnSpLocks/>
            </p:cNvCxnSpPr>
            <p:nvPr/>
          </p:nvCxnSpPr>
          <p:spPr>
            <a:xfrm>
              <a:off x="8764487" y="3610883"/>
              <a:ext cx="1249907" cy="58088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xmlns="" id="{F753D3BE-5268-47BB-88DC-D80B00614481}"/>
                </a:ext>
              </a:extLst>
            </p:cNvPr>
            <p:cNvCxnSpPr>
              <a:cxnSpLocks/>
            </p:cNvCxnSpPr>
            <p:nvPr/>
          </p:nvCxnSpPr>
          <p:spPr>
            <a:xfrm flipV="1">
              <a:off x="10014394" y="3158800"/>
              <a:ext cx="1032681" cy="103296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xmlns="" id="{2E2C63B3-FEBC-4E81-A83F-442EFD970C61}"/>
                </a:ext>
              </a:extLst>
            </p:cNvPr>
            <p:cNvCxnSpPr>
              <a:cxnSpLocks/>
            </p:cNvCxnSpPr>
            <p:nvPr/>
          </p:nvCxnSpPr>
          <p:spPr>
            <a:xfrm flipV="1">
              <a:off x="10020081" y="1961209"/>
              <a:ext cx="1191903" cy="4546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xmlns="" id="{09839260-DA6B-4278-8342-339E9D7EEAE3}"/>
                </a:ext>
              </a:extLst>
            </p:cNvPr>
            <p:cNvCxnSpPr>
              <a:cxnSpLocks/>
            </p:cNvCxnSpPr>
            <p:nvPr/>
          </p:nvCxnSpPr>
          <p:spPr>
            <a:xfrm flipH="1">
              <a:off x="11052762" y="1961209"/>
              <a:ext cx="159222" cy="11975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xmlns="" id="{1A9196E6-7FB0-4C52-A592-204D37882FDF}"/>
                </a:ext>
              </a:extLst>
            </p:cNvPr>
            <p:cNvCxnSpPr>
              <a:cxnSpLocks/>
            </p:cNvCxnSpPr>
            <p:nvPr/>
          </p:nvCxnSpPr>
          <p:spPr>
            <a:xfrm>
              <a:off x="9904075" y="1501451"/>
              <a:ext cx="116006" cy="91440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xmlns="" id="{4F56BBE9-7A54-44FD-8960-0A51776C1430}"/>
                </a:ext>
              </a:extLst>
            </p:cNvPr>
            <p:cNvCxnSpPr>
              <a:cxnSpLocks/>
            </p:cNvCxnSpPr>
            <p:nvPr/>
          </p:nvCxnSpPr>
          <p:spPr>
            <a:xfrm flipH="1" flipV="1">
              <a:off x="8417606" y="3605125"/>
              <a:ext cx="343470" cy="320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xmlns="" id="{7F9F36F4-C91F-4046-832E-002EF0AE5503}"/>
                </a:ext>
              </a:extLst>
            </p:cNvPr>
            <p:cNvCxnSpPr>
              <a:cxnSpLocks/>
            </p:cNvCxnSpPr>
            <p:nvPr/>
          </p:nvCxnSpPr>
          <p:spPr>
            <a:xfrm>
              <a:off x="8764487" y="1040840"/>
              <a:ext cx="346881" cy="47539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xmlns="" id="{A7280801-44E2-40E6-9915-0A3ADC263647}"/>
                </a:ext>
              </a:extLst>
            </p:cNvPr>
            <p:cNvCxnSpPr>
              <a:cxnSpLocks/>
            </p:cNvCxnSpPr>
            <p:nvPr/>
          </p:nvCxnSpPr>
          <p:spPr>
            <a:xfrm flipV="1">
              <a:off x="8423292" y="1040840"/>
              <a:ext cx="329821" cy="156863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xmlns="" id="{43EA181D-8A90-4729-8E01-BAB32AE98160}"/>
                </a:ext>
              </a:extLst>
            </p:cNvPr>
            <p:cNvCxnSpPr>
              <a:cxnSpLocks/>
            </p:cNvCxnSpPr>
            <p:nvPr/>
          </p:nvCxnSpPr>
          <p:spPr>
            <a:xfrm flipV="1">
              <a:off x="8761075" y="734546"/>
              <a:ext cx="1941393" cy="32193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xmlns="" id="{89547D6E-9ECC-481E-83BB-010BB8DA42F1}"/>
                </a:ext>
              </a:extLst>
            </p:cNvPr>
            <p:cNvCxnSpPr>
              <a:cxnSpLocks/>
            </p:cNvCxnSpPr>
            <p:nvPr/>
          </p:nvCxnSpPr>
          <p:spPr>
            <a:xfrm flipH="1">
              <a:off x="8411919" y="2609478"/>
              <a:ext cx="11374" cy="99564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54" name="Group 53">
            <a:extLst>
              <a:ext uri="{FF2B5EF4-FFF2-40B4-BE49-F238E27FC236}">
                <a16:creationId xmlns:a16="http://schemas.microsoft.com/office/drawing/2014/main" xmlns="" id="{D17AD10F-453A-4E8D-AD1B-4B24EAEAFAD1}"/>
              </a:ext>
            </a:extLst>
          </p:cNvPr>
          <p:cNvGrpSpPr/>
          <p:nvPr userDrawn="1"/>
        </p:nvGrpSpPr>
        <p:grpSpPr>
          <a:xfrm rot="6889181">
            <a:off x="10412956" y="1601928"/>
            <a:ext cx="796471" cy="992922"/>
            <a:chOff x="8411919" y="701065"/>
            <a:chExt cx="2800065" cy="3490702"/>
          </a:xfrm>
        </p:grpSpPr>
        <p:cxnSp>
          <p:nvCxnSpPr>
            <p:cNvPr id="55" name="Straight Connector 54">
              <a:extLst>
                <a:ext uri="{FF2B5EF4-FFF2-40B4-BE49-F238E27FC236}">
                  <a16:creationId xmlns:a16="http://schemas.microsoft.com/office/drawing/2014/main" xmlns="" id="{FDD64DF2-DC03-4DA2-8ECD-92414187EC81}"/>
                </a:ext>
              </a:extLst>
            </p:cNvPr>
            <p:cNvCxnSpPr/>
            <p:nvPr/>
          </p:nvCxnSpPr>
          <p:spPr>
            <a:xfrm>
              <a:off x="9105681" y="1504009"/>
              <a:ext cx="914400" cy="91440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xmlns="" id="{06570102-6A32-4B3B-906D-BD8943799E05}"/>
                </a:ext>
              </a:extLst>
            </p:cNvPr>
            <p:cNvCxnSpPr>
              <a:cxnSpLocks/>
            </p:cNvCxnSpPr>
            <p:nvPr/>
          </p:nvCxnSpPr>
          <p:spPr>
            <a:xfrm flipV="1">
              <a:off x="8423293" y="2418409"/>
              <a:ext cx="1596788" cy="1910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xmlns="" id="{CC6062CC-F21A-41D5-B8B5-545A8428128A}"/>
                </a:ext>
              </a:extLst>
            </p:cNvPr>
            <p:cNvCxnSpPr>
              <a:cxnSpLocks/>
            </p:cNvCxnSpPr>
            <p:nvPr/>
          </p:nvCxnSpPr>
          <p:spPr>
            <a:xfrm flipV="1">
              <a:off x="8423293" y="1504009"/>
              <a:ext cx="682388" cy="11054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xmlns="" id="{CB52F408-DC70-476B-A49E-0EC9DCC8A68E}"/>
                </a:ext>
              </a:extLst>
            </p:cNvPr>
            <p:cNvCxnSpPr>
              <a:cxnSpLocks/>
            </p:cNvCxnSpPr>
            <p:nvPr/>
          </p:nvCxnSpPr>
          <p:spPr>
            <a:xfrm>
              <a:off x="10702469" y="701066"/>
              <a:ext cx="509515" cy="1260143"/>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xmlns="" id="{3A5B904B-857F-43D9-88E8-9889A777C56B}"/>
                </a:ext>
              </a:extLst>
            </p:cNvPr>
            <p:cNvCxnSpPr>
              <a:cxnSpLocks/>
            </p:cNvCxnSpPr>
            <p:nvPr/>
          </p:nvCxnSpPr>
          <p:spPr>
            <a:xfrm flipV="1">
              <a:off x="10020081" y="701065"/>
              <a:ext cx="682388" cy="171734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xmlns="" id="{BEBCEDAA-E03D-4863-BBCD-A3499AB57842}"/>
                </a:ext>
              </a:extLst>
            </p:cNvPr>
            <p:cNvCxnSpPr>
              <a:cxnSpLocks/>
            </p:cNvCxnSpPr>
            <p:nvPr/>
          </p:nvCxnSpPr>
          <p:spPr>
            <a:xfrm flipV="1">
              <a:off x="9105681" y="701067"/>
              <a:ext cx="1596788" cy="8029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xmlns="" id="{D4D46D37-1080-4754-9469-9332FD8D44F1}"/>
                </a:ext>
              </a:extLst>
            </p:cNvPr>
            <p:cNvCxnSpPr>
              <a:cxnSpLocks/>
            </p:cNvCxnSpPr>
            <p:nvPr/>
          </p:nvCxnSpPr>
          <p:spPr>
            <a:xfrm flipV="1">
              <a:off x="8764487" y="2415851"/>
              <a:ext cx="1255594" cy="119503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xmlns="" id="{525EE8BE-F561-4363-B07C-2A8568C849D8}"/>
                </a:ext>
              </a:extLst>
            </p:cNvPr>
            <p:cNvCxnSpPr>
              <a:cxnSpLocks/>
            </p:cNvCxnSpPr>
            <p:nvPr/>
          </p:nvCxnSpPr>
          <p:spPr>
            <a:xfrm>
              <a:off x="8423293" y="2609478"/>
              <a:ext cx="341194" cy="100140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xmlns="" id="{1CDEA6CE-6883-439C-90F3-B682651821D4}"/>
                </a:ext>
              </a:extLst>
            </p:cNvPr>
            <p:cNvCxnSpPr>
              <a:cxnSpLocks/>
            </p:cNvCxnSpPr>
            <p:nvPr/>
          </p:nvCxnSpPr>
          <p:spPr>
            <a:xfrm flipV="1">
              <a:off x="10020081" y="2415851"/>
              <a:ext cx="0" cy="1775916"/>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xmlns="" id="{C39EBADE-0038-4448-AE69-7A30F68146A9}"/>
                </a:ext>
              </a:extLst>
            </p:cNvPr>
            <p:cNvCxnSpPr>
              <a:cxnSpLocks/>
            </p:cNvCxnSpPr>
            <p:nvPr/>
          </p:nvCxnSpPr>
          <p:spPr>
            <a:xfrm>
              <a:off x="10020081" y="2418409"/>
              <a:ext cx="1026994" cy="7403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xmlns="" id="{DC478AC4-0F9A-4B28-B8AE-A5C3FC191FD9}"/>
                </a:ext>
              </a:extLst>
            </p:cNvPr>
            <p:cNvCxnSpPr>
              <a:cxnSpLocks/>
            </p:cNvCxnSpPr>
            <p:nvPr/>
          </p:nvCxnSpPr>
          <p:spPr>
            <a:xfrm>
              <a:off x="9111368" y="1501451"/>
              <a:ext cx="792707" cy="1535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xmlns="" id="{164C4057-53E5-4332-A8BC-0476466B17C2}"/>
                </a:ext>
              </a:extLst>
            </p:cNvPr>
            <p:cNvCxnSpPr>
              <a:cxnSpLocks/>
            </p:cNvCxnSpPr>
            <p:nvPr/>
          </p:nvCxnSpPr>
          <p:spPr>
            <a:xfrm flipH="1">
              <a:off x="9904075" y="701065"/>
              <a:ext cx="798394" cy="81517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xmlns="" id="{F6E5EB65-4860-47A3-A636-1D5B4086EBE5}"/>
                </a:ext>
              </a:extLst>
            </p:cNvPr>
            <p:cNvCxnSpPr>
              <a:cxnSpLocks/>
            </p:cNvCxnSpPr>
            <p:nvPr/>
          </p:nvCxnSpPr>
          <p:spPr>
            <a:xfrm>
              <a:off x="8764487" y="3610883"/>
              <a:ext cx="1249907" cy="58088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xmlns="" id="{18726D1F-8E94-41C4-91B4-FE73F6CA4A22}"/>
                </a:ext>
              </a:extLst>
            </p:cNvPr>
            <p:cNvCxnSpPr>
              <a:cxnSpLocks/>
            </p:cNvCxnSpPr>
            <p:nvPr/>
          </p:nvCxnSpPr>
          <p:spPr>
            <a:xfrm flipV="1">
              <a:off x="10014394" y="3158800"/>
              <a:ext cx="1032681" cy="103296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xmlns="" id="{8C5EE4BC-D4F2-4506-A3BC-1F492332090B}"/>
                </a:ext>
              </a:extLst>
            </p:cNvPr>
            <p:cNvCxnSpPr>
              <a:cxnSpLocks/>
            </p:cNvCxnSpPr>
            <p:nvPr/>
          </p:nvCxnSpPr>
          <p:spPr>
            <a:xfrm flipV="1">
              <a:off x="10020081" y="1961209"/>
              <a:ext cx="1191903" cy="4546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xmlns="" id="{FA371812-5AE7-41A7-8354-03341B0DD5E3}"/>
                </a:ext>
              </a:extLst>
            </p:cNvPr>
            <p:cNvCxnSpPr>
              <a:cxnSpLocks/>
            </p:cNvCxnSpPr>
            <p:nvPr/>
          </p:nvCxnSpPr>
          <p:spPr>
            <a:xfrm flipH="1">
              <a:off x="11052762" y="1961209"/>
              <a:ext cx="159222" cy="11975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xmlns="" id="{3B530347-4200-441B-ABAD-B145DCE83342}"/>
                </a:ext>
              </a:extLst>
            </p:cNvPr>
            <p:cNvCxnSpPr>
              <a:cxnSpLocks/>
            </p:cNvCxnSpPr>
            <p:nvPr/>
          </p:nvCxnSpPr>
          <p:spPr>
            <a:xfrm>
              <a:off x="9904075" y="1501451"/>
              <a:ext cx="116006" cy="91440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xmlns="" id="{DE61C81E-2924-483B-81DE-205FCB7A445E}"/>
                </a:ext>
              </a:extLst>
            </p:cNvPr>
            <p:cNvCxnSpPr>
              <a:cxnSpLocks/>
            </p:cNvCxnSpPr>
            <p:nvPr/>
          </p:nvCxnSpPr>
          <p:spPr>
            <a:xfrm flipH="1" flipV="1">
              <a:off x="8417606" y="3605125"/>
              <a:ext cx="343470" cy="320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xmlns="" id="{D324DC81-1E85-4D25-9885-81ACFF8EF9CE}"/>
                </a:ext>
              </a:extLst>
            </p:cNvPr>
            <p:cNvCxnSpPr>
              <a:cxnSpLocks/>
            </p:cNvCxnSpPr>
            <p:nvPr/>
          </p:nvCxnSpPr>
          <p:spPr>
            <a:xfrm>
              <a:off x="8764487" y="1040840"/>
              <a:ext cx="346881" cy="47539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xmlns="" id="{2F3CC859-CABB-414D-A81B-30AF7FDC4052}"/>
                </a:ext>
              </a:extLst>
            </p:cNvPr>
            <p:cNvCxnSpPr>
              <a:cxnSpLocks/>
            </p:cNvCxnSpPr>
            <p:nvPr/>
          </p:nvCxnSpPr>
          <p:spPr>
            <a:xfrm flipV="1">
              <a:off x="8423292" y="1040840"/>
              <a:ext cx="329821" cy="156863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xmlns="" id="{EC5B7264-49F4-4210-9CA1-CF355D0959B5}"/>
                </a:ext>
              </a:extLst>
            </p:cNvPr>
            <p:cNvCxnSpPr>
              <a:cxnSpLocks/>
            </p:cNvCxnSpPr>
            <p:nvPr/>
          </p:nvCxnSpPr>
          <p:spPr>
            <a:xfrm flipV="1">
              <a:off x="8761075" y="734546"/>
              <a:ext cx="1941393" cy="32193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xmlns="" id="{4FED197B-9A2F-4634-9DE3-0062A5B452DC}"/>
                </a:ext>
              </a:extLst>
            </p:cNvPr>
            <p:cNvCxnSpPr>
              <a:cxnSpLocks/>
            </p:cNvCxnSpPr>
            <p:nvPr/>
          </p:nvCxnSpPr>
          <p:spPr>
            <a:xfrm flipH="1">
              <a:off x="8411919" y="2609478"/>
              <a:ext cx="11374" cy="99564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77" name="Group 76">
            <a:extLst>
              <a:ext uri="{FF2B5EF4-FFF2-40B4-BE49-F238E27FC236}">
                <a16:creationId xmlns:a16="http://schemas.microsoft.com/office/drawing/2014/main" xmlns="" id="{5A6F875E-26AF-47EC-80DA-4A202F58A299}"/>
              </a:ext>
            </a:extLst>
          </p:cNvPr>
          <p:cNvGrpSpPr/>
          <p:nvPr userDrawn="1"/>
        </p:nvGrpSpPr>
        <p:grpSpPr>
          <a:xfrm rot="20334324">
            <a:off x="11027040" y="751132"/>
            <a:ext cx="1164960" cy="1452298"/>
            <a:chOff x="8411919" y="701065"/>
            <a:chExt cx="2800065" cy="3490702"/>
          </a:xfrm>
        </p:grpSpPr>
        <p:cxnSp>
          <p:nvCxnSpPr>
            <p:cNvPr id="78" name="Straight Connector 77">
              <a:extLst>
                <a:ext uri="{FF2B5EF4-FFF2-40B4-BE49-F238E27FC236}">
                  <a16:creationId xmlns:a16="http://schemas.microsoft.com/office/drawing/2014/main" xmlns="" id="{677BA5B5-C758-4877-800C-0C7E4D9CEBE4}"/>
                </a:ext>
              </a:extLst>
            </p:cNvPr>
            <p:cNvCxnSpPr/>
            <p:nvPr/>
          </p:nvCxnSpPr>
          <p:spPr>
            <a:xfrm>
              <a:off x="9105681" y="1504009"/>
              <a:ext cx="914400" cy="91440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xmlns="" id="{A83A37C0-EC73-49DF-8FB5-5ECE4448FD6A}"/>
                </a:ext>
              </a:extLst>
            </p:cNvPr>
            <p:cNvCxnSpPr>
              <a:cxnSpLocks/>
            </p:cNvCxnSpPr>
            <p:nvPr/>
          </p:nvCxnSpPr>
          <p:spPr>
            <a:xfrm flipV="1">
              <a:off x="8423293" y="2418409"/>
              <a:ext cx="1596788" cy="1910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xmlns="" id="{B1BA5729-6339-4F12-87C6-59FE607335CD}"/>
                </a:ext>
              </a:extLst>
            </p:cNvPr>
            <p:cNvCxnSpPr>
              <a:cxnSpLocks/>
            </p:cNvCxnSpPr>
            <p:nvPr/>
          </p:nvCxnSpPr>
          <p:spPr>
            <a:xfrm flipV="1">
              <a:off x="8423293" y="1504009"/>
              <a:ext cx="682388" cy="11054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xmlns="" id="{A12BFEE7-A77F-4E6A-9E50-307AEE0A93E3}"/>
                </a:ext>
              </a:extLst>
            </p:cNvPr>
            <p:cNvCxnSpPr>
              <a:cxnSpLocks/>
            </p:cNvCxnSpPr>
            <p:nvPr/>
          </p:nvCxnSpPr>
          <p:spPr>
            <a:xfrm>
              <a:off x="10702469" y="701066"/>
              <a:ext cx="509515" cy="1260143"/>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xmlns="" id="{F402FDBD-1882-4637-A220-48C025A1952D}"/>
                </a:ext>
              </a:extLst>
            </p:cNvPr>
            <p:cNvCxnSpPr>
              <a:cxnSpLocks/>
            </p:cNvCxnSpPr>
            <p:nvPr/>
          </p:nvCxnSpPr>
          <p:spPr>
            <a:xfrm flipV="1">
              <a:off x="10020081" y="701065"/>
              <a:ext cx="682388" cy="171734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xmlns="" id="{1BB18570-115A-4B82-B5E8-DEFEE35E3640}"/>
                </a:ext>
              </a:extLst>
            </p:cNvPr>
            <p:cNvCxnSpPr>
              <a:cxnSpLocks/>
            </p:cNvCxnSpPr>
            <p:nvPr/>
          </p:nvCxnSpPr>
          <p:spPr>
            <a:xfrm flipV="1">
              <a:off x="9105681" y="701067"/>
              <a:ext cx="1596788" cy="8029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xmlns="" id="{B3A398FB-C068-4429-A23D-89DBCBB6FFFF}"/>
                </a:ext>
              </a:extLst>
            </p:cNvPr>
            <p:cNvCxnSpPr>
              <a:cxnSpLocks/>
            </p:cNvCxnSpPr>
            <p:nvPr/>
          </p:nvCxnSpPr>
          <p:spPr>
            <a:xfrm flipV="1">
              <a:off x="8764487" y="2415851"/>
              <a:ext cx="1255594" cy="119503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xmlns="" id="{2B571856-F9E7-4ED8-B06C-57DFF6B9CC0F}"/>
                </a:ext>
              </a:extLst>
            </p:cNvPr>
            <p:cNvCxnSpPr>
              <a:cxnSpLocks/>
            </p:cNvCxnSpPr>
            <p:nvPr/>
          </p:nvCxnSpPr>
          <p:spPr>
            <a:xfrm>
              <a:off x="8423293" y="2609478"/>
              <a:ext cx="341194" cy="100140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xmlns="" id="{FA8CAEB4-E5DC-46B5-B31F-0CEF96845043}"/>
                </a:ext>
              </a:extLst>
            </p:cNvPr>
            <p:cNvCxnSpPr>
              <a:cxnSpLocks/>
            </p:cNvCxnSpPr>
            <p:nvPr/>
          </p:nvCxnSpPr>
          <p:spPr>
            <a:xfrm flipV="1">
              <a:off x="10020081" y="2415851"/>
              <a:ext cx="0" cy="1775916"/>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xmlns="" id="{C1937CDF-54A0-4EB9-87AA-3A6F53380AA3}"/>
                </a:ext>
              </a:extLst>
            </p:cNvPr>
            <p:cNvCxnSpPr>
              <a:cxnSpLocks/>
            </p:cNvCxnSpPr>
            <p:nvPr/>
          </p:nvCxnSpPr>
          <p:spPr>
            <a:xfrm>
              <a:off x="10020081" y="2418409"/>
              <a:ext cx="1026994" cy="7403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xmlns="" id="{EEC0EDC4-79A2-48AC-9C2F-EC89AA5AF409}"/>
                </a:ext>
              </a:extLst>
            </p:cNvPr>
            <p:cNvCxnSpPr>
              <a:cxnSpLocks/>
            </p:cNvCxnSpPr>
            <p:nvPr/>
          </p:nvCxnSpPr>
          <p:spPr>
            <a:xfrm>
              <a:off x="9111368" y="1501451"/>
              <a:ext cx="792707" cy="1535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xmlns="" id="{2C7274A9-AD57-4BC8-9D3E-4444CD75C008}"/>
                </a:ext>
              </a:extLst>
            </p:cNvPr>
            <p:cNvCxnSpPr>
              <a:cxnSpLocks/>
            </p:cNvCxnSpPr>
            <p:nvPr/>
          </p:nvCxnSpPr>
          <p:spPr>
            <a:xfrm flipH="1">
              <a:off x="9904075" y="701065"/>
              <a:ext cx="798394" cy="81517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xmlns="" id="{BCE58877-41A8-426A-A97C-C7E929F3EBE6}"/>
                </a:ext>
              </a:extLst>
            </p:cNvPr>
            <p:cNvCxnSpPr>
              <a:cxnSpLocks/>
            </p:cNvCxnSpPr>
            <p:nvPr/>
          </p:nvCxnSpPr>
          <p:spPr>
            <a:xfrm>
              <a:off x="8764487" y="3610883"/>
              <a:ext cx="1249907" cy="58088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xmlns="" id="{6DEBC82F-0A62-4539-9DAC-1F7078C43F83}"/>
                </a:ext>
              </a:extLst>
            </p:cNvPr>
            <p:cNvCxnSpPr>
              <a:cxnSpLocks/>
            </p:cNvCxnSpPr>
            <p:nvPr/>
          </p:nvCxnSpPr>
          <p:spPr>
            <a:xfrm flipV="1">
              <a:off x="10014394" y="3158800"/>
              <a:ext cx="1032681" cy="103296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xmlns="" id="{6A5A7A4C-C4AC-4031-8AE8-3C1D0B91DF2B}"/>
                </a:ext>
              </a:extLst>
            </p:cNvPr>
            <p:cNvCxnSpPr>
              <a:cxnSpLocks/>
            </p:cNvCxnSpPr>
            <p:nvPr/>
          </p:nvCxnSpPr>
          <p:spPr>
            <a:xfrm flipV="1">
              <a:off x="10020081" y="1961209"/>
              <a:ext cx="1191903" cy="4546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xmlns="" id="{73F73277-134F-4896-A41B-6121A44641EF}"/>
                </a:ext>
              </a:extLst>
            </p:cNvPr>
            <p:cNvCxnSpPr>
              <a:cxnSpLocks/>
            </p:cNvCxnSpPr>
            <p:nvPr/>
          </p:nvCxnSpPr>
          <p:spPr>
            <a:xfrm flipH="1">
              <a:off x="11052762" y="1961209"/>
              <a:ext cx="159222" cy="11975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xmlns="" id="{284486BE-FF72-4400-AED7-FC2F51FF896E}"/>
                </a:ext>
              </a:extLst>
            </p:cNvPr>
            <p:cNvCxnSpPr>
              <a:cxnSpLocks/>
            </p:cNvCxnSpPr>
            <p:nvPr/>
          </p:nvCxnSpPr>
          <p:spPr>
            <a:xfrm>
              <a:off x="9904075" y="1501451"/>
              <a:ext cx="116006" cy="91440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xmlns="" id="{07E4E1DC-4629-41E4-881E-039F4A4E34FF}"/>
                </a:ext>
              </a:extLst>
            </p:cNvPr>
            <p:cNvCxnSpPr>
              <a:cxnSpLocks/>
            </p:cNvCxnSpPr>
            <p:nvPr/>
          </p:nvCxnSpPr>
          <p:spPr>
            <a:xfrm flipH="1" flipV="1">
              <a:off x="8417606" y="3605125"/>
              <a:ext cx="343470" cy="320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xmlns="" id="{BEBF3104-364F-4626-A5B8-05B4D1ADCA6A}"/>
                </a:ext>
              </a:extLst>
            </p:cNvPr>
            <p:cNvCxnSpPr>
              <a:cxnSpLocks/>
            </p:cNvCxnSpPr>
            <p:nvPr/>
          </p:nvCxnSpPr>
          <p:spPr>
            <a:xfrm>
              <a:off x="8764487" y="1040840"/>
              <a:ext cx="346881" cy="47539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xmlns="" id="{8EA45D2F-F00F-4129-99E1-0B7C1B4A45BE}"/>
                </a:ext>
              </a:extLst>
            </p:cNvPr>
            <p:cNvCxnSpPr>
              <a:cxnSpLocks/>
            </p:cNvCxnSpPr>
            <p:nvPr/>
          </p:nvCxnSpPr>
          <p:spPr>
            <a:xfrm flipV="1">
              <a:off x="8423292" y="1040840"/>
              <a:ext cx="329821" cy="156863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xmlns="" id="{96CA710A-0CE7-4CEF-B09B-27A332D95945}"/>
                </a:ext>
              </a:extLst>
            </p:cNvPr>
            <p:cNvCxnSpPr>
              <a:cxnSpLocks/>
            </p:cNvCxnSpPr>
            <p:nvPr/>
          </p:nvCxnSpPr>
          <p:spPr>
            <a:xfrm flipV="1">
              <a:off x="8761075" y="734546"/>
              <a:ext cx="1941393" cy="32193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xmlns="" id="{FCF51995-51FB-475E-94CD-AEE40B2178EE}"/>
                </a:ext>
              </a:extLst>
            </p:cNvPr>
            <p:cNvCxnSpPr>
              <a:cxnSpLocks/>
            </p:cNvCxnSpPr>
            <p:nvPr/>
          </p:nvCxnSpPr>
          <p:spPr>
            <a:xfrm flipH="1">
              <a:off x="8411919" y="2609478"/>
              <a:ext cx="11374" cy="99564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00" name="Group 99">
            <a:extLst>
              <a:ext uri="{FF2B5EF4-FFF2-40B4-BE49-F238E27FC236}">
                <a16:creationId xmlns:a16="http://schemas.microsoft.com/office/drawing/2014/main" xmlns="" id="{B0D5CCF4-AEE8-4235-B77C-72150C7B86A8}"/>
              </a:ext>
            </a:extLst>
          </p:cNvPr>
          <p:cNvGrpSpPr/>
          <p:nvPr userDrawn="1"/>
        </p:nvGrpSpPr>
        <p:grpSpPr>
          <a:xfrm rot="20334324">
            <a:off x="9037156" y="71664"/>
            <a:ext cx="753407" cy="737354"/>
            <a:chOff x="8411919" y="701065"/>
            <a:chExt cx="2800065" cy="3490702"/>
          </a:xfrm>
        </p:grpSpPr>
        <p:cxnSp>
          <p:nvCxnSpPr>
            <p:cNvPr id="101" name="Straight Connector 100">
              <a:extLst>
                <a:ext uri="{FF2B5EF4-FFF2-40B4-BE49-F238E27FC236}">
                  <a16:creationId xmlns:a16="http://schemas.microsoft.com/office/drawing/2014/main" xmlns="" id="{6666712C-D9DC-4E1B-B224-EE2C1109D35C}"/>
                </a:ext>
              </a:extLst>
            </p:cNvPr>
            <p:cNvCxnSpPr/>
            <p:nvPr/>
          </p:nvCxnSpPr>
          <p:spPr>
            <a:xfrm>
              <a:off x="9105681" y="1504009"/>
              <a:ext cx="914400" cy="91440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xmlns="" id="{63352840-ABD4-47EF-ADD9-AA88424C913A}"/>
                </a:ext>
              </a:extLst>
            </p:cNvPr>
            <p:cNvCxnSpPr>
              <a:cxnSpLocks/>
            </p:cNvCxnSpPr>
            <p:nvPr/>
          </p:nvCxnSpPr>
          <p:spPr>
            <a:xfrm flipV="1">
              <a:off x="8423293" y="2418409"/>
              <a:ext cx="1596788" cy="1910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xmlns="" id="{E9F6F136-D82F-4732-9A09-51877B30061C}"/>
                </a:ext>
              </a:extLst>
            </p:cNvPr>
            <p:cNvCxnSpPr>
              <a:cxnSpLocks/>
            </p:cNvCxnSpPr>
            <p:nvPr/>
          </p:nvCxnSpPr>
          <p:spPr>
            <a:xfrm flipV="1">
              <a:off x="8423293" y="1504009"/>
              <a:ext cx="682388" cy="11054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xmlns="" id="{2357C639-5D19-43DF-9527-8D32F5DC8C97}"/>
                </a:ext>
              </a:extLst>
            </p:cNvPr>
            <p:cNvCxnSpPr>
              <a:cxnSpLocks/>
            </p:cNvCxnSpPr>
            <p:nvPr/>
          </p:nvCxnSpPr>
          <p:spPr>
            <a:xfrm>
              <a:off x="10702469" y="701066"/>
              <a:ext cx="509515" cy="1260143"/>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xmlns="" id="{69BA665B-04B0-4300-9EB4-1CFFE3ED45E8}"/>
                </a:ext>
              </a:extLst>
            </p:cNvPr>
            <p:cNvCxnSpPr>
              <a:cxnSpLocks/>
            </p:cNvCxnSpPr>
            <p:nvPr/>
          </p:nvCxnSpPr>
          <p:spPr>
            <a:xfrm flipV="1">
              <a:off x="10020081" y="701065"/>
              <a:ext cx="682388" cy="171734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xmlns="" id="{EF1951ED-ABFB-4722-9F63-B0B27E2C299A}"/>
                </a:ext>
              </a:extLst>
            </p:cNvPr>
            <p:cNvCxnSpPr>
              <a:cxnSpLocks/>
            </p:cNvCxnSpPr>
            <p:nvPr/>
          </p:nvCxnSpPr>
          <p:spPr>
            <a:xfrm flipV="1">
              <a:off x="9105681" y="701067"/>
              <a:ext cx="1596788" cy="8029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xmlns="" id="{364E12DE-0E57-4B8F-A49C-688E0958E91F}"/>
                </a:ext>
              </a:extLst>
            </p:cNvPr>
            <p:cNvCxnSpPr>
              <a:cxnSpLocks/>
            </p:cNvCxnSpPr>
            <p:nvPr/>
          </p:nvCxnSpPr>
          <p:spPr>
            <a:xfrm flipV="1">
              <a:off x="8764487" y="2415851"/>
              <a:ext cx="1255594" cy="119503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xmlns="" id="{EE4BC377-B444-49A0-A473-E947787673A9}"/>
                </a:ext>
              </a:extLst>
            </p:cNvPr>
            <p:cNvCxnSpPr>
              <a:cxnSpLocks/>
            </p:cNvCxnSpPr>
            <p:nvPr/>
          </p:nvCxnSpPr>
          <p:spPr>
            <a:xfrm>
              <a:off x="8423293" y="2609478"/>
              <a:ext cx="341194" cy="100140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xmlns="" id="{B6B46601-4F83-4893-8A97-6736B822C139}"/>
                </a:ext>
              </a:extLst>
            </p:cNvPr>
            <p:cNvCxnSpPr>
              <a:cxnSpLocks/>
            </p:cNvCxnSpPr>
            <p:nvPr/>
          </p:nvCxnSpPr>
          <p:spPr>
            <a:xfrm flipV="1">
              <a:off x="10020081" y="2415851"/>
              <a:ext cx="0" cy="1775916"/>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xmlns="" id="{67EEF4EC-D9C6-4972-9B35-88DF77520A96}"/>
                </a:ext>
              </a:extLst>
            </p:cNvPr>
            <p:cNvCxnSpPr>
              <a:cxnSpLocks/>
            </p:cNvCxnSpPr>
            <p:nvPr/>
          </p:nvCxnSpPr>
          <p:spPr>
            <a:xfrm>
              <a:off x="10020081" y="2418409"/>
              <a:ext cx="1026994" cy="7403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xmlns="" id="{E2B4C8D5-FD70-44AE-8137-B0A8F4ACCEA6}"/>
                </a:ext>
              </a:extLst>
            </p:cNvPr>
            <p:cNvCxnSpPr>
              <a:cxnSpLocks/>
            </p:cNvCxnSpPr>
            <p:nvPr/>
          </p:nvCxnSpPr>
          <p:spPr>
            <a:xfrm>
              <a:off x="9111368" y="1501451"/>
              <a:ext cx="792707" cy="1535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xmlns="" id="{EE403C5D-66B6-4B98-9623-F82EEB8A97A5}"/>
                </a:ext>
              </a:extLst>
            </p:cNvPr>
            <p:cNvCxnSpPr>
              <a:cxnSpLocks/>
            </p:cNvCxnSpPr>
            <p:nvPr/>
          </p:nvCxnSpPr>
          <p:spPr>
            <a:xfrm flipH="1">
              <a:off x="9904075" y="701065"/>
              <a:ext cx="798394" cy="81517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xmlns="" id="{2521883D-899C-437B-9424-C11E887F4C76}"/>
                </a:ext>
              </a:extLst>
            </p:cNvPr>
            <p:cNvCxnSpPr>
              <a:cxnSpLocks/>
            </p:cNvCxnSpPr>
            <p:nvPr/>
          </p:nvCxnSpPr>
          <p:spPr>
            <a:xfrm>
              <a:off x="8764487" y="3610883"/>
              <a:ext cx="1249907" cy="58088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xmlns="" id="{11EE4CB0-E6F1-4616-8CFD-ABC0841896B9}"/>
                </a:ext>
              </a:extLst>
            </p:cNvPr>
            <p:cNvCxnSpPr>
              <a:cxnSpLocks/>
            </p:cNvCxnSpPr>
            <p:nvPr/>
          </p:nvCxnSpPr>
          <p:spPr>
            <a:xfrm flipV="1">
              <a:off x="10014394" y="3158800"/>
              <a:ext cx="1032681" cy="103296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xmlns="" id="{FD622344-682A-45AB-BDAC-D83955B30DB0}"/>
                </a:ext>
              </a:extLst>
            </p:cNvPr>
            <p:cNvCxnSpPr>
              <a:cxnSpLocks/>
            </p:cNvCxnSpPr>
            <p:nvPr/>
          </p:nvCxnSpPr>
          <p:spPr>
            <a:xfrm flipV="1">
              <a:off x="10020081" y="1961209"/>
              <a:ext cx="1191903" cy="4546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xmlns="" id="{E3F36C3A-AAA2-43EC-A1CA-D5CCDC6E3589}"/>
                </a:ext>
              </a:extLst>
            </p:cNvPr>
            <p:cNvCxnSpPr>
              <a:cxnSpLocks/>
            </p:cNvCxnSpPr>
            <p:nvPr/>
          </p:nvCxnSpPr>
          <p:spPr>
            <a:xfrm flipH="1">
              <a:off x="11052762" y="1961209"/>
              <a:ext cx="159222" cy="11975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xmlns="" id="{AD7E67AE-8D68-43B6-A73E-4A33D1A25236}"/>
                </a:ext>
              </a:extLst>
            </p:cNvPr>
            <p:cNvCxnSpPr>
              <a:cxnSpLocks/>
            </p:cNvCxnSpPr>
            <p:nvPr/>
          </p:nvCxnSpPr>
          <p:spPr>
            <a:xfrm>
              <a:off x="9904075" y="1501451"/>
              <a:ext cx="116006" cy="91440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a:extLst>
                <a:ext uri="{FF2B5EF4-FFF2-40B4-BE49-F238E27FC236}">
                  <a16:creationId xmlns:a16="http://schemas.microsoft.com/office/drawing/2014/main" xmlns="" id="{4CA0A232-916A-46A2-A7C1-987C261630A9}"/>
                </a:ext>
              </a:extLst>
            </p:cNvPr>
            <p:cNvCxnSpPr>
              <a:cxnSpLocks/>
            </p:cNvCxnSpPr>
            <p:nvPr/>
          </p:nvCxnSpPr>
          <p:spPr>
            <a:xfrm flipH="1" flipV="1">
              <a:off x="8417606" y="3605125"/>
              <a:ext cx="343470" cy="320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xmlns="" id="{978AD056-AB72-4926-86BA-E77C4E1712FA}"/>
                </a:ext>
              </a:extLst>
            </p:cNvPr>
            <p:cNvCxnSpPr>
              <a:cxnSpLocks/>
            </p:cNvCxnSpPr>
            <p:nvPr/>
          </p:nvCxnSpPr>
          <p:spPr>
            <a:xfrm>
              <a:off x="8764487" y="1040840"/>
              <a:ext cx="346881" cy="47539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xmlns="" id="{7189B293-9518-480B-92F2-B3FD6AE4D625}"/>
                </a:ext>
              </a:extLst>
            </p:cNvPr>
            <p:cNvCxnSpPr>
              <a:cxnSpLocks/>
            </p:cNvCxnSpPr>
            <p:nvPr/>
          </p:nvCxnSpPr>
          <p:spPr>
            <a:xfrm flipV="1">
              <a:off x="8423292" y="1040840"/>
              <a:ext cx="329821" cy="156863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xmlns="" id="{39E57236-C826-4A70-BF3F-87A183C24D27}"/>
                </a:ext>
              </a:extLst>
            </p:cNvPr>
            <p:cNvCxnSpPr>
              <a:cxnSpLocks/>
            </p:cNvCxnSpPr>
            <p:nvPr/>
          </p:nvCxnSpPr>
          <p:spPr>
            <a:xfrm flipV="1">
              <a:off x="8761075" y="734546"/>
              <a:ext cx="1941393" cy="32193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xmlns="" id="{28F2DAEF-A763-4480-9B9B-5510A70DD6B4}"/>
                </a:ext>
              </a:extLst>
            </p:cNvPr>
            <p:cNvCxnSpPr>
              <a:cxnSpLocks/>
            </p:cNvCxnSpPr>
            <p:nvPr/>
          </p:nvCxnSpPr>
          <p:spPr>
            <a:xfrm flipH="1">
              <a:off x="8411919" y="2609478"/>
              <a:ext cx="11374" cy="99564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23" name="Group 122">
            <a:extLst>
              <a:ext uri="{FF2B5EF4-FFF2-40B4-BE49-F238E27FC236}">
                <a16:creationId xmlns:a16="http://schemas.microsoft.com/office/drawing/2014/main" xmlns="" id="{574C772B-1928-4597-8A34-F77909439262}"/>
              </a:ext>
            </a:extLst>
          </p:cNvPr>
          <p:cNvGrpSpPr/>
          <p:nvPr userDrawn="1"/>
        </p:nvGrpSpPr>
        <p:grpSpPr>
          <a:xfrm rot="19421998">
            <a:off x="9748081" y="1384230"/>
            <a:ext cx="717208" cy="701926"/>
            <a:chOff x="8411919" y="701065"/>
            <a:chExt cx="2800065" cy="3490702"/>
          </a:xfrm>
        </p:grpSpPr>
        <p:cxnSp>
          <p:nvCxnSpPr>
            <p:cNvPr id="124" name="Straight Connector 123">
              <a:extLst>
                <a:ext uri="{FF2B5EF4-FFF2-40B4-BE49-F238E27FC236}">
                  <a16:creationId xmlns:a16="http://schemas.microsoft.com/office/drawing/2014/main" xmlns="" id="{7089472D-6102-4681-8E55-2C5794EE4E05}"/>
                </a:ext>
              </a:extLst>
            </p:cNvPr>
            <p:cNvCxnSpPr/>
            <p:nvPr/>
          </p:nvCxnSpPr>
          <p:spPr>
            <a:xfrm>
              <a:off x="9105681" y="1504009"/>
              <a:ext cx="914400" cy="91440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xmlns="" id="{45D7A623-A535-43CF-9E20-EB48163EBA0A}"/>
                </a:ext>
              </a:extLst>
            </p:cNvPr>
            <p:cNvCxnSpPr>
              <a:cxnSpLocks/>
            </p:cNvCxnSpPr>
            <p:nvPr/>
          </p:nvCxnSpPr>
          <p:spPr>
            <a:xfrm flipV="1">
              <a:off x="8423293" y="2418409"/>
              <a:ext cx="1596788" cy="1910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xmlns="" id="{84DDAD5E-B095-422F-B6CD-672CE6F954CC}"/>
                </a:ext>
              </a:extLst>
            </p:cNvPr>
            <p:cNvCxnSpPr>
              <a:cxnSpLocks/>
            </p:cNvCxnSpPr>
            <p:nvPr/>
          </p:nvCxnSpPr>
          <p:spPr>
            <a:xfrm flipV="1">
              <a:off x="8423293" y="1504009"/>
              <a:ext cx="682388" cy="11054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xmlns="" id="{68204260-9189-46EB-869A-E95AE4088988}"/>
                </a:ext>
              </a:extLst>
            </p:cNvPr>
            <p:cNvCxnSpPr>
              <a:cxnSpLocks/>
            </p:cNvCxnSpPr>
            <p:nvPr/>
          </p:nvCxnSpPr>
          <p:spPr>
            <a:xfrm>
              <a:off x="10702469" y="701066"/>
              <a:ext cx="509515" cy="1260143"/>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xmlns="" id="{5B13CB03-7EDD-43E9-A3EE-08A70D250D47}"/>
                </a:ext>
              </a:extLst>
            </p:cNvPr>
            <p:cNvCxnSpPr>
              <a:cxnSpLocks/>
            </p:cNvCxnSpPr>
            <p:nvPr/>
          </p:nvCxnSpPr>
          <p:spPr>
            <a:xfrm flipV="1">
              <a:off x="10020081" y="701065"/>
              <a:ext cx="682388" cy="171734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xmlns="" id="{424ACA07-2AC8-4301-AF7A-F872F5BCBF77}"/>
                </a:ext>
              </a:extLst>
            </p:cNvPr>
            <p:cNvCxnSpPr>
              <a:cxnSpLocks/>
            </p:cNvCxnSpPr>
            <p:nvPr/>
          </p:nvCxnSpPr>
          <p:spPr>
            <a:xfrm flipV="1">
              <a:off x="9105681" y="701067"/>
              <a:ext cx="1596788" cy="8029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xmlns="" id="{5E9DDC0C-BE86-40AC-BA9D-02E3CE7A15D8}"/>
                </a:ext>
              </a:extLst>
            </p:cNvPr>
            <p:cNvCxnSpPr>
              <a:cxnSpLocks/>
            </p:cNvCxnSpPr>
            <p:nvPr/>
          </p:nvCxnSpPr>
          <p:spPr>
            <a:xfrm flipV="1">
              <a:off x="8764487" y="2415851"/>
              <a:ext cx="1255594" cy="119503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xmlns="" id="{04D754C4-75A5-4238-AA8C-BB7B243E7233}"/>
                </a:ext>
              </a:extLst>
            </p:cNvPr>
            <p:cNvCxnSpPr>
              <a:cxnSpLocks/>
            </p:cNvCxnSpPr>
            <p:nvPr/>
          </p:nvCxnSpPr>
          <p:spPr>
            <a:xfrm>
              <a:off x="8423293" y="2609478"/>
              <a:ext cx="341194" cy="100140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xmlns="" id="{1819C5E5-16FB-4BD7-ABFF-2AFB5E55E991}"/>
                </a:ext>
              </a:extLst>
            </p:cNvPr>
            <p:cNvCxnSpPr>
              <a:cxnSpLocks/>
            </p:cNvCxnSpPr>
            <p:nvPr/>
          </p:nvCxnSpPr>
          <p:spPr>
            <a:xfrm flipV="1">
              <a:off x="10020081" y="2415851"/>
              <a:ext cx="0" cy="1775916"/>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a:extLst>
                <a:ext uri="{FF2B5EF4-FFF2-40B4-BE49-F238E27FC236}">
                  <a16:creationId xmlns:a16="http://schemas.microsoft.com/office/drawing/2014/main" xmlns="" id="{4C7A9859-4815-4EA4-8F65-F968C9FC849F}"/>
                </a:ext>
              </a:extLst>
            </p:cNvPr>
            <p:cNvCxnSpPr>
              <a:cxnSpLocks/>
            </p:cNvCxnSpPr>
            <p:nvPr/>
          </p:nvCxnSpPr>
          <p:spPr>
            <a:xfrm>
              <a:off x="10020081" y="2418409"/>
              <a:ext cx="1026994" cy="7403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a:extLst>
                <a:ext uri="{FF2B5EF4-FFF2-40B4-BE49-F238E27FC236}">
                  <a16:creationId xmlns:a16="http://schemas.microsoft.com/office/drawing/2014/main" xmlns="" id="{57B13CD7-AC6F-456F-9E2D-A202EA93C04D}"/>
                </a:ext>
              </a:extLst>
            </p:cNvPr>
            <p:cNvCxnSpPr>
              <a:cxnSpLocks/>
            </p:cNvCxnSpPr>
            <p:nvPr/>
          </p:nvCxnSpPr>
          <p:spPr>
            <a:xfrm>
              <a:off x="9111368" y="1501451"/>
              <a:ext cx="792707" cy="1535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a:extLst>
                <a:ext uri="{FF2B5EF4-FFF2-40B4-BE49-F238E27FC236}">
                  <a16:creationId xmlns:a16="http://schemas.microsoft.com/office/drawing/2014/main" xmlns="" id="{F2B697B7-B1AF-408B-A9B5-014F75EB3E91}"/>
                </a:ext>
              </a:extLst>
            </p:cNvPr>
            <p:cNvCxnSpPr>
              <a:cxnSpLocks/>
            </p:cNvCxnSpPr>
            <p:nvPr/>
          </p:nvCxnSpPr>
          <p:spPr>
            <a:xfrm flipH="1">
              <a:off x="9904075" y="701065"/>
              <a:ext cx="798394" cy="81517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xmlns="" id="{AFF57946-E60E-4726-9F65-63637C96D9AC}"/>
                </a:ext>
              </a:extLst>
            </p:cNvPr>
            <p:cNvCxnSpPr>
              <a:cxnSpLocks/>
            </p:cNvCxnSpPr>
            <p:nvPr/>
          </p:nvCxnSpPr>
          <p:spPr>
            <a:xfrm>
              <a:off x="8764487" y="3610883"/>
              <a:ext cx="1249907" cy="58088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xmlns="" id="{7CB79018-A974-42C3-9327-9EE494BBBC1F}"/>
                </a:ext>
              </a:extLst>
            </p:cNvPr>
            <p:cNvCxnSpPr>
              <a:cxnSpLocks/>
            </p:cNvCxnSpPr>
            <p:nvPr/>
          </p:nvCxnSpPr>
          <p:spPr>
            <a:xfrm flipV="1">
              <a:off x="10014394" y="3158800"/>
              <a:ext cx="1032681" cy="103296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xmlns="" id="{A027431D-F6A9-4475-92D1-2C456BFCECFB}"/>
                </a:ext>
              </a:extLst>
            </p:cNvPr>
            <p:cNvCxnSpPr>
              <a:cxnSpLocks/>
            </p:cNvCxnSpPr>
            <p:nvPr/>
          </p:nvCxnSpPr>
          <p:spPr>
            <a:xfrm flipV="1">
              <a:off x="10020081" y="1961209"/>
              <a:ext cx="1191903" cy="4546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xmlns="" id="{B510266C-E548-470A-8A98-08A02F3E2EE8}"/>
                </a:ext>
              </a:extLst>
            </p:cNvPr>
            <p:cNvCxnSpPr>
              <a:cxnSpLocks/>
            </p:cNvCxnSpPr>
            <p:nvPr/>
          </p:nvCxnSpPr>
          <p:spPr>
            <a:xfrm flipH="1">
              <a:off x="11052762" y="1961209"/>
              <a:ext cx="159222" cy="11975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xmlns="" id="{37175B15-68E2-4A5E-9813-8991CCF80A48}"/>
                </a:ext>
              </a:extLst>
            </p:cNvPr>
            <p:cNvCxnSpPr>
              <a:cxnSpLocks/>
            </p:cNvCxnSpPr>
            <p:nvPr/>
          </p:nvCxnSpPr>
          <p:spPr>
            <a:xfrm>
              <a:off x="9904075" y="1501451"/>
              <a:ext cx="116006" cy="91440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xmlns="" id="{3A100DAD-AFB1-40DB-ADE7-B83F5DD8967F}"/>
                </a:ext>
              </a:extLst>
            </p:cNvPr>
            <p:cNvCxnSpPr>
              <a:cxnSpLocks/>
            </p:cNvCxnSpPr>
            <p:nvPr/>
          </p:nvCxnSpPr>
          <p:spPr>
            <a:xfrm flipH="1" flipV="1">
              <a:off x="8417606" y="3605125"/>
              <a:ext cx="343470" cy="320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xmlns="" id="{620490C3-05EB-4F8F-B133-39AC8E8CA87F}"/>
                </a:ext>
              </a:extLst>
            </p:cNvPr>
            <p:cNvCxnSpPr>
              <a:cxnSpLocks/>
            </p:cNvCxnSpPr>
            <p:nvPr/>
          </p:nvCxnSpPr>
          <p:spPr>
            <a:xfrm>
              <a:off x="8764487" y="1040840"/>
              <a:ext cx="346881" cy="47539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xmlns="" id="{B64D449B-2D2F-4B3F-8257-1F8D0DD919E2}"/>
                </a:ext>
              </a:extLst>
            </p:cNvPr>
            <p:cNvCxnSpPr>
              <a:cxnSpLocks/>
            </p:cNvCxnSpPr>
            <p:nvPr/>
          </p:nvCxnSpPr>
          <p:spPr>
            <a:xfrm flipV="1">
              <a:off x="8423292" y="1040840"/>
              <a:ext cx="329821" cy="156863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xmlns="" id="{7C287B58-6106-4047-BAA2-C3406DDB2596}"/>
                </a:ext>
              </a:extLst>
            </p:cNvPr>
            <p:cNvCxnSpPr>
              <a:cxnSpLocks/>
            </p:cNvCxnSpPr>
            <p:nvPr/>
          </p:nvCxnSpPr>
          <p:spPr>
            <a:xfrm flipV="1">
              <a:off x="8761075" y="734546"/>
              <a:ext cx="1941393" cy="32193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xmlns="" id="{9B63D3A8-33D6-4BC7-8CC9-857AAE669DC5}"/>
                </a:ext>
              </a:extLst>
            </p:cNvPr>
            <p:cNvCxnSpPr>
              <a:cxnSpLocks/>
            </p:cNvCxnSpPr>
            <p:nvPr/>
          </p:nvCxnSpPr>
          <p:spPr>
            <a:xfrm flipH="1">
              <a:off x="8411919" y="2609478"/>
              <a:ext cx="11374" cy="99564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46" name="Group 145">
            <a:extLst>
              <a:ext uri="{FF2B5EF4-FFF2-40B4-BE49-F238E27FC236}">
                <a16:creationId xmlns:a16="http://schemas.microsoft.com/office/drawing/2014/main" xmlns="" id="{17F06A6F-6318-483E-B452-C88B27C43350}"/>
              </a:ext>
            </a:extLst>
          </p:cNvPr>
          <p:cNvGrpSpPr/>
          <p:nvPr userDrawn="1"/>
        </p:nvGrpSpPr>
        <p:grpSpPr>
          <a:xfrm rot="19421998">
            <a:off x="9244413" y="1325575"/>
            <a:ext cx="458379" cy="448611"/>
            <a:chOff x="8411919" y="701065"/>
            <a:chExt cx="2800065" cy="3490702"/>
          </a:xfrm>
        </p:grpSpPr>
        <p:cxnSp>
          <p:nvCxnSpPr>
            <p:cNvPr id="147" name="Straight Connector 146">
              <a:extLst>
                <a:ext uri="{FF2B5EF4-FFF2-40B4-BE49-F238E27FC236}">
                  <a16:creationId xmlns:a16="http://schemas.microsoft.com/office/drawing/2014/main" xmlns="" id="{E91CD7AF-1692-4440-B8BA-E670A60CBCCA}"/>
                </a:ext>
              </a:extLst>
            </p:cNvPr>
            <p:cNvCxnSpPr/>
            <p:nvPr/>
          </p:nvCxnSpPr>
          <p:spPr>
            <a:xfrm>
              <a:off x="9105681" y="1504009"/>
              <a:ext cx="914400" cy="91440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xmlns="" id="{1356FF31-B953-4F4E-B596-E60EA148FE19}"/>
                </a:ext>
              </a:extLst>
            </p:cNvPr>
            <p:cNvCxnSpPr>
              <a:cxnSpLocks/>
            </p:cNvCxnSpPr>
            <p:nvPr/>
          </p:nvCxnSpPr>
          <p:spPr>
            <a:xfrm flipV="1">
              <a:off x="8423293" y="2418409"/>
              <a:ext cx="1596788" cy="1910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xmlns="" id="{5C49752A-D43C-45B6-993D-EA5E0844C9BB}"/>
                </a:ext>
              </a:extLst>
            </p:cNvPr>
            <p:cNvCxnSpPr>
              <a:cxnSpLocks/>
            </p:cNvCxnSpPr>
            <p:nvPr/>
          </p:nvCxnSpPr>
          <p:spPr>
            <a:xfrm flipV="1">
              <a:off x="8423293" y="1504009"/>
              <a:ext cx="682388" cy="11054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xmlns="" id="{B753FBDD-B18B-409C-A47A-F97D2E3F5EF6}"/>
                </a:ext>
              </a:extLst>
            </p:cNvPr>
            <p:cNvCxnSpPr>
              <a:cxnSpLocks/>
            </p:cNvCxnSpPr>
            <p:nvPr/>
          </p:nvCxnSpPr>
          <p:spPr>
            <a:xfrm>
              <a:off x="10702469" y="701066"/>
              <a:ext cx="509515" cy="1260143"/>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xmlns="" id="{61749067-1D7E-4678-B43D-843D42744BF2}"/>
                </a:ext>
              </a:extLst>
            </p:cNvPr>
            <p:cNvCxnSpPr>
              <a:cxnSpLocks/>
            </p:cNvCxnSpPr>
            <p:nvPr/>
          </p:nvCxnSpPr>
          <p:spPr>
            <a:xfrm flipV="1">
              <a:off x="10020081" y="701065"/>
              <a:ext cx="682388" cy="171734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xmlns="" id="{BB90CE84-57B1-4386-B44F-156E4FFC61CD}"/>
                </a:ext>
              </a:extLst>
            </p:cNvPr>
            <p:cNvCxnSpPr>
              <a:cxnSpLocks/>
            </p:cNvCxnSpPr>
            <p:nvPr/>
          </p:nvCxnSpPr>
          <p:spPr>
            <a:xfrm flipV="1">
              <a:off x="9105681" y="701067"/>
              <a:ext cx="1596788" cy="8029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3" name="Straight Connector 152">
              <a:extLst>
                <a:ext uri="{FF2B5EF4-FFF2-40B4-BE49-F238E27FC236}">
                  <a16:creationId xmlns:a16="http://schemas.microsoft.com/office/drawing/2014/main" xmlns="" id="{15B6C08B-4B3D-4F15-9BA5-AB40A1E1F85F}"/>
                </a:ext>
              </a:extLst>
            </p:cNvPr>
            <p:cNvCxnSpPr>
              <a:cxnSpLocks/>
            </p:cNvCxnSpPr>
            <p:nvPr/>
          </p:nvCxnSpPr>
          <p:spPr>
            <a:xfrm flipV="1">
              <a:off x="8764487" y="2415851"/>
              <a:ext cx="1255594" cy="119503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xmlns="" id="{BC1DF333-9292-43D8-96FF-D38D03FC80C0}"/>
                </a:ext>
              </a:extLst>
            </p:cNvPr>
            <p:cNvCxnSpPr>
              <a:cxnSpLocks/>
            </p:cNvCxnSpPr>
            <p:nvPr/>
          </p:nvCxnSpPr>
          <p:spPr>
            <a:xfrm>
              <a:off x="8423293" y="2609478"/>
              <a:ext cx="341194" cy="100140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xmlns="" id="{DC4CB3EA-34E0-4265-818A-640BBCAED2D6}"/>
                </a:ext>
              </a:extLst>
            </p:cNvPr>
            <p:cNvCxnSpPr>
              <a:cxnSpLocks/>
            </p:cNvCxnSpPr>
            <p:nvPr/>
          </p:nvCxnSpPr>
          <p:spPr>
            <a:xfrm flipV="1">
              <a:off x="10020081" y="2415851"/>
              <a:ext cx="0" cy="1775916"/>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xmlns="" id="{885D7418-DA23-4D62-ADDA-A33D8629D46F}"/>
                </a:ext>
              </a:extLst>
            </p:cNvPr>
            <p:cNvCxnSpPr>
              <a:cxnSpLocks/>
            </p:cNvCxnSpPr>
            <p:nvPr/>
          </p:nvCxnSpPr>
          <p:spPr>
            <a:xfrm>
              <a:off x="10020081" y="2418409"/>
              <a:ext cx="1026994" cy="7403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xmlns="" id="{7DA01C98-3668-44DC-BD8A-21C1F9B9CC2B}"/>
                </a:ext>
              </a:extLst>
            </p:cNvPr>
            <p:cNvCxnSpPr>
              <a:cxnSpLocks/>
            </p:cNvCxnSpPr>
            <p:nvPr/>
          </p:nvCxnSpPr>
          <p:spPr>
            <a:xfrm>
              <a:off x="9111368" y="1501451"/>
              <a:ext cx="792707" cy="1535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xmlns="" id="{77874D64-B6D5-4B26-9D31-C32312A1FDF5}"/>
                </a:ext>
              </a:extLst>
            </p:cNvPr>
            <p:cNvCxnSpPr>
              <a:cxnSpLocks/>
            </p:cNvCxnSpPr>
            <p:nvPr/>
          </p:nvCxnSpPr>
          <p:spPr>
            <a:xfrm flipH="1">
              <a:off x="9904075" y="701065"/>
              <a:ext cx="798394" cy="81517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xmlns="" id="{67A0BDD8-5F2F-4871-AC80-15065F48B7B4}"/>
                </a:ext>
              </a:extLst>
            </p:cNvPr>
            <p:cNvCxnSpPr>
              <a:cxnSpLocks/>
            </p:cNvCxnSpPr>
            <p:nvPr/>
          </p:nvCxnSpPr>
          <p:spPr>
            <a:xfrm>
              <a:off x="8764487" y="3610883"/>
              <a:ext cx="1249907" cy="58088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xmlns="" id="{774FF47B-975B-495B-AFA7-626EA3CB0BC3}"/>
                </a:ext>
              </a:extLst>
            </p:cNvPr>
            <p:cNvCxnSpPr>
              <a:cxnSpLocks/>
            </p:cNvCxnSpPr>
            <p:nvPr/>
          </p:nvCxnSpPr>
          <p:spPr>
            <a:xfrm flipV="1">
              <a:off x="10014394" y="3158800"/>
              <a:ext cx="1032681" cy="103296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xmlns="" id="{9979DDAC-383E-484D-AD43-6040954E5D53}"/>
                </a:ext>
              </a:extLst>
            </p:cNvPr>
            <p:cNvCxnSpPr>
              <a:cxnSpLocks/>
            </p:cNvCxnSpPr>
            <p:nvPr/>
          </p:nvCxnSpPr>
          <p:spPr>
            <a:xfrm flipV="1">
              <a:off x="10020081" y="1961209"/>
              <a:ext cx="1191903" cy="4546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xmlns="" id="{5E20253B-FE44-45FD-9073-793A2ACD306A}"/>
                </a:ext>
              </a:extLst>
            </p:cNvPr>
            <p:cNvCxnSpPr>
              <a:cxnSpLocks/>
            </p:cNvCxnSpPr>
            <p:nvPr/>
          </p:nvCxnSpPr>
          <p:spPr>
            <a:xfrm flipH="1">
              <a:off x="11052762" y="1961209"/>
              <a:ext cx="159222" cy="11975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xmlns="" id="{4A967840-EB8D-4A8D-9023-BA05C472301C}"/>
                </a:ext>
              </a:extLst>
            </p:cNvPr>
            <p:cNvCxnSpPr>
              <a:cxnSpLocks/>
            </p:cNvCxnSpPr>
            <p:nvPr/>
          </p:nvCxnSpPr>
          <p:spPr>
            <a:xfrm>
              <a:off x="9904075" y="1501451"/>
              <a:ext cx="116006" cy="91440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xmlns="" id="{5BFA0587-ECDE-4476-B6DA-8C1636CCCB86}"/>
                </a:ext>
              </a:extLst>
            </p:cNvPr>
            <p:cNvCxnSpPr>
              <a:cxnSpLocks/>
            </p:cNvCxnSpPr>
            <p:nvPr/>
          </p:nvCxnSpPr>
          <p:spPr>
            <a:xfrm flipH="1" flipV="1">
              <a:off x="8417606" y="3605125"/>
              <a:ext cx="343470" cy="320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xmlns="" id="{9332D652-2851-49FA-9380-17419EF0B2EB}"/>
                </a:ext>
              </a:extLst>
            </p:cNvPr>
            <p:cNvCxnSpPr>
              <a:cxnSpLocks/>
            </p:cNvCxnSpPr>
            <p:nvPr/>
          </p:nvCxnSpPr>
          <p:spPr>
            <a:xfrm>
              <a:off x="8764487" y="1040840"/>
              <a:ext cx="346881" cy="47539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xmlns="" id="{0AB93698-E5DF-418F-84ED-95993EFBD678}"/>
                </a:ext>
              </a:extLst>
            </p:cNvPr>
            <p:cNvCxnSpPr>
              <a:cxnSpLocks/>
            </p:cNvCxnSpPr>
            <p:nvPr/>
          </p:nvCxnSpPr>
          <p:spPr>
            <a:xfrm flipV="1">
              <a:off x="8423292" y="1040840"/>
              <a:ext cx="329821" cy="156863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xmlns="" id="{7253BEA4-85D6-4559-8CD4-CD651FA044B2}"/>
                </a:ext>
              </a:extLst>
            </p:cNvPr>
            <p:cNvCxnSpPr>
              <a:cxnSpLocks/>
            </p:cNvCxnSpPr>
            <p:nvPr/>
          </p:nvCxnSpPr>
          <p:spPr>
            <a:xfrm flipV="1">
              <a:off x="8761075" y="734546"/>
              <a:ext cx="1941393" cy="32193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xmlns="" id="{33186F57-FF32-469C-8E8F-0D5A121C0D09}"/>
                </a:ext>
              </a:extLst>
            </p:cNvPr>
            <p:cNvCxnSpPr>
              <a:cxnSpLocks/>
            </p:cNvCxnSpPr>
            <p:nvPr/>
          </p:nvCxnSpPr>
          <p:spPr>
            <a:xfrm flipH="1">
              <a:off x="8411919" y="2609478"/>
              <a:ext cx="11374" cy="99564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169" name="Group 168">
            <a:extLst>
              <a:ext uri="{FF2B5EF4-FFF2-40B4-BE49-F238E27FC236}">
                <a16:creationId xmlns:a16="http://schemas.microsoft.com/office/drawing/2014/main" xmlns="" id="{B39A1B71-4BFB-417F-8ADF-A50673257A72}"/>
              </a:ext>
            </a:extLst>
          </p:cNvPr>
          <p:cNvGrpSpPr/>
          <p:nvPr userDrawn="1"/>
        </p:nvGrpSpPr>
        <p:grpSpPr>
          <a:xfrm rot="19421998">
            <a:off x="10765083" y="43767"/>
            <a:ext cx="412730" cy="403935"/>
            <a:chOff x="8411919" y="701065"/>
            <a:chExt cx="2800065" cy="3490702"/>
          </a:xfrm>
        </p:grpSpPr>
        <p:cxnSp>
          <p:nvCxnSpPr>
            <p:cNvPr id="170" name="Straight Connector 169">
              <a:extLst>
                <a:ext uri="{FF2B5EF4-FFF2-40B4-BE49-F238E27FC236}">
                  <a16:creationId xmlns:a16="http://schemas.microsoft.com/office/drawing/2014/main" xmlns="" id="{F5970A27-55A6-4D07-8C70-C55D06337EBD}"/>
                </a:ext>
              </a:extLst>
            </p:cNvPr>
            <p:cNvCxnSpPr/>
            <p:nvPr/>
          </p:nvCxnSpPr>
          <p:spPr>
            <a:xfrm>
              <a:off x="9105681" y="1504009"/>
              <a:ext cx="914400" cy="91440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xmlns="" id="{E83ABF58-61A0-409C-A57E-EA1E39EFB775}"/>
                </a:ext>
              </a:extLst>
            </p:cNvPr>
            <p:cNvCxnSpPr>
              <a:cxnSpLocks/>
            </p:cNvCxnSpPr>
            <p:nvPr/>
          </p:nvCxnSpPr>
          <p:spPr>
            <a:xfrm flipV="1">
              <a:off x="8423293" y="2418409"/>
              <a:ext cx="1596788" cy="1910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xmlns="" id="{A072E919-222D-4E11-9FBF-4092D8A0EAF7}"/>
                </a:ext>
              </a:extLst>
            </p:cNvPr>
            <p:cNvCxnSpPr>
              <a:cxnSpLocks/>
            </p:cNvCxnSpPr>
            <p:nvPr/>
          </p:nvCxnSpPr>
          <p:spPr>
            <a:xfrm flipV="1">
              <a:off x="8423293" y="1504009"/>
              <a:ext cx="682388" cy="1105469"/>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xmlns="" id="{B669C07E-C483-453C-AAEC-C3FBEDB040FD}"/>
                </a:ext>
              </a:extLst>
            </p:cNvPr>
            <p:cNvCxnSpPr>
              <a:cxnSpLocks/>
            </p:cNvCxnSpPr>
            <p:nvPr/>
          </p:nvCxnSpPr>
          <p:spPr>
            <a:xfrm>
              <a:off x="10702469" y="701066"/>
              <a:ext cx="509515" cy="1260143"/>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xmlns="" id="{344DE8EA-742F-48A6-BEBC-F6781301EDE7}"/>
                </a:ext>
              </a:extLst>
            </p:cNvPr>
            <p:cNvCxnSpPr>
              <a:cxnSpLocks/>
            </p:cNvCxnSpPr>
            <p:nvPr/>
          </p:nvCxnSpPr>
          <p:spPr>
            <a:xfrm flipV="1">
              <a:off x="10020081" y="701065"/>
              <a:ext cx="682388" cy="171734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xmlns="" id="{16CB3F9E-2089-4472-92AB-7C98031C0563}"/>
                </a:ext>
              </a:extLst>
            </p:cNvPr>
            <p:cNvCxnSpPr>
              <a:cxnSpLocks/>
            </p:cNvCxnSpPr>
            <p:nvPr/>
          </p:nvCxnSpPr>
          <p:spPr>
            <a:xfrm flipV="1">
              <a:off x="9105681" y="701067"/>
              <a:ext cx="1596788" cy="8029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xmlns="" id="{70B846A2-CA79-4A17-A686-E022D57453C9}"/>
                </a:ext>
              </a:extLst>
            </p:cNvPr>
            <p:cNvCxnSpPr>
              <a:cxnSpLocks/>
            </p:cNvCxnSpPr>
            <p:nvPr/>
          </p:nvCxnSpPr>
          <p:spPr>
            <a:xfrm flipV="1">
              <a:off x="8764487" y="2415851"/>
              <a:ext cx="1255594" cy="119503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xmlns="" id="{719E7FB7-9E8D-44B6-8718-865071D50168}"/>
                </a:ext>
              </a:extLst>
            </p:cNvPr>
            <p:cNvCxnSpPr>
              <a:cxnSpLocks/>
            </p:cNvCxnSpPr>
            <p:nvPr/>
          </p:nvCxnSpPr>
          <p:spPr>
            <a:xfrm>
              <a:off x="8423293" y="2609478"/>
              <a:ext cx="341194" cy="100140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xmlns="" id="{1D0C8432-AFF4-4746-83E6-40A3AD7EBAED}"/>
                </a:ext>
              </a:extLst>
            </p:cNvPr>
            <p:cNvCxnSpPr>
              <a:cxnSpLocks/>
            </p:cNvCxnSpPr>
            <p:nvPr/>
          </p:nvCxnSpPr>
          <p:spPr>
            <a:xfrm flipV="1">
              <a:off x="10020081" y="2415851"/>
              <a:ext cx="0" cy="1775916"/>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xmlns="" id="{E4C7F024-C3FD-44DA-B543-9D4C33842F03}"/>
                </a:ext>
              </a:extLst>
            </p:cNvPr>
            <p:cNvCxnSpPr>
              <a:cxnSpLocks/>
            </p:cNvCxnSpPr>
            <p:nvPr/>
          </p:nvCxnSpPr>
          <p:spPr>
            <a:xfrm>
              <a:off x="10020081" y="2418409"/>
              <a:ext cx="1026994" cy="7403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xmlns="" id="{11DFA92C-51B2-4F6C-AE96-147198D89D7A}"/>
                </a:ext>
              </a:extLst>
            </p:cNvPr>
            <p:cNvCxnSpPr>
              <a:cxnSpLocks/>
            </p:cNvCxnSpPr>
            <p:nvPr/>
          </p:nvCxnSpPr>
          <p:spPr>
            <a:xfrm>
              <a:off x="9111368" y="1501451"/>
              <a:ext cx="792707" cy="1535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xmlns="" id="{1F9FB3DC-4DAF-4AAE-9F4C-EFB7B0B94E6F}"/>
                </a:ext>
              </a:extLst>
            </p:cNvPr>
            <p:cNvCxnSpPr>
              <a:cxnSpLocks/>
            </p:cNvCxnSpPr>
            <p:nvPr/>
          </p:nvCxnSpPr>
          <p:spPr>
            <a:xfrm flipH="1">
              <a:off x="9904075" y="701065"/>
              <a:ext cx="798394" cy="81517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xmlns="" id="{9FEA2574-D8E8-4BE5-9DEF-F08B7AF24CBB}"/>
                </a:ext>
              </a:extLst>
            </p:cNvPr>
            <p:cNvCxnSpPr>
              <a:cxnSpLocks/>
            </p:cNvCxnSpPr>
            <p:nvPr/>
          </p:nvCxnSpPr>
          <p:spPr>
            <a:xfrm>
              <a:off x="8764487" y="3610883"/>
              <a:ext cx="1249907" cy="580884"/>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a:extLst>
                <a:ext uri="{FF2B5EF4-FFF2-40B4-BE49-F238E27FC236}">
                  <a16:creationId xmlns:a16="http://schemas.microsoft.com/office/drawing/2014/main" xmlns="" id="{DC142A40-9738-4197-9048-6E3CE2822934}"/>
                </a:ext>
              </a:extLst>
            </p:cNvPr>
            <p:cNvCxnSpPr>
              <a:cxnSpLocks/>
            </p:cNvCxnSpPr>
            <p:nvPr/>
          </p:nvCxnSpPr>
          <p:spPr>
            <a:xfrm flipV="1">
              <a:off x="10014394" y="3158800"/>
              <a:ext cx="1032681" cy="103296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a:extLst>
                <a:ext uri="{FF2B5EF4-FFF2-40B4-BE49-F238E27FC236}">
                  <a16:creationId xmlns:a16="http://schemas.microsoft.com/office/drawing/2014/main" xmlns="" id="{DA05D9C8-371D-4CB4-967D-A728CB6DE2B8}"/>
                </a:ext>
              </a:extLst>
            </p:cNvPr>
            <p:cNvCxnSpPr>
              <a:cxnSpLocks/>
            </p:cNvCxnSpPr>
            <p:nvPr/>
          </p:nvCxnSpPr>
          <p:spPr>
            <a:xfrm flipV="1">
              <a:off x="10020081" y="1961209"/>
              <a:ext cx="1191903" cy="45464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xmlns="" id="{9EB1DF40-1EA3-479A-8E44-C460A091116E}"/>
                </a:ext>
              </a:extLst>
            </p:cNvPr>
            <p:cNvCxnSpPr>
              <a:cxnSpLocks/>
            </p:cNvCxnSpPr>
            <p:nvPr/>
          </p:nvCxnSpPr>
          <p:spPr>
            <a:xfrm flipH="1">
              <a:off x="11052762" y="1961209"/>
              <a:ext cx="159222" cy="119759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xmlns="" id="{9194C8E4-D8F1-4623-8319-FC3C7547D1E9}"/>
                </a:ext>
              </a:extLst>
            </p:cNvPr>
            <p:cNvCxnSpPr>
              <a:cxnSpLocks/>
            </p:cNvCxnSpPr>
            <p:nvPr/>
          </p:nvCxnSpPr>
          <p:spPr>
            <a:xfrm>
              <a:off x="9904075" y="1501451"/>
              <a:ext cx="116006" cy="91440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xmlns="" id="{C2521ABC-062E-4457-999D-4BC3DE953E87}"/>
                </a:ext>
              </a:extLst>
            </p:cNvPr>
            <p:cNvCxnSpPr>
              <a:cxnSpLocks/>
            </p:cNvCxnSpPr>
            <p:nvPr/>
          </p:nvCxnSpPr>
          <p:spPr>
            <a:xfrm flipH="1" flipV="1">
              <a:off x="8417606" y="3605125"/>
              <a:ext cx="343470" cy="3202"/>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xmlns="" id="{994EDE13-F833-42D7-A127-BB45FBFCB58B}"/>
                </a:ext>
              </a:extLst>
            </p:cNvPr>
            <p:cNvCxnSpPr>
              <a:cxnSpLocks/>
            </p:cNvCxnSpPr>
            <p:nvPr/>
          </p:nvCxnSpPr>
          <p:spPr>
            <a:xfrm>
              <a:off x="8764487" y="1040840"/>
              <a:ext cx="346881" cy="475395"/>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xmlns="" id="{76DD19A0-42AC-4680-A070-B7D26A7ECB88}"/>
                </a:ext>
              </a:extLst>
            </p:cNvPr>
            <p:cNvCxnSpPr>
              <a:cxnSpLocks/>
            </p:cNvCxnSpPr>
            <p:nvPr/>
          </p:nvCxnSpPr>
          <p:spPr>
            <a:xfrm flipV="1">
              <a:off x="8423292" y="1040840"/>
              <a:ext cx="329821" cy="156863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xmlns="" id="{4823B065-A184-4DE8-A2E9-BD9454771D9D}"/>
                </a:ext>
              </a:extLst>
            </p:cNvPr>
            <p:cNvCxnSpPr>
              <a:cxnSpLocks/>
            </p:cNvCxnSpPr>
            <p:nvPr/>
          </p:nvCxnSpPr>
          <p:spPr>
            <a:xfrm flipV="1">
              <a:off x="8761075" y="734546"/>
              <a:ext cx="1941393" cy="321931"/>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xmlns="" id="{06A0FAEF-9B32-47C8-BD6B-48A2993CE36A}"/>
                </a:ext>
              </a:extLst>
            </p:cNvPr>
            <p:cNvCxnSpPr>
              <a:cxnSpLocks/>
            </p:cNvCxnSpPr>
            <p:nvPr/>
          </p:nvCxnSpPr>
          <p:spPr>
            <a:xfrm flipH="1">
              <a:off x="8411919" y="2609478"/>
              <a:ext cx="11374" cy="995647"/>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192" name="Rectangle 191">
            <a:extLst>
              <a:ext uri="{FF2B5EF4-FFF2-40B4-BE49-F238E27FC236}">
                <a16:creationId xmlns:a16="http://schemas.microsoft.com/office/drawing/2014/main" xmlns="" id="{6C54488B-4AA8-4A29-9071-60D6AF00DA6E}"/>
              </a:ext>
            </a:extLst>
          </p:cNvPr>
          <p:cNvSpPr/>
          <p:nvPr userDrawn="1"/>
        </p:nvSpPr>
        <p:spPr>
          <a:xfrm>
            <a:off x="11445923" y="0"/>
            <a:ext cx="373038" cy="2552282"/>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93" name="Rectangle 192">
            <a:extLst>
              <a:ext uri="{FF2B5EF4-FFF2-40B4-BE49-F238E27FC236}">
                <a16:creationId xmlns:a16="http://schemas.microsoft.com/office/drawing/2014/main" xmlns="" id="{6AA5F804-B564-42DA-88D6-915FE7EFD1E7}"/>
              </a:ext>
            </a:extLst>
          </p:cNvPr>
          <p:cNvSpPr/>
          <p:nvPr userDrawn="1"/>
        </p:nvSpPr>
        <p:spPr>
          <a:xfrm>
            <a:off x="11818961" y="0"/>
            <a:ext cx="373038" cy="2552282"/>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Tree>
    <p:extLst>
      <p:ext uri="{BB962C8B-B14F-4D97-AF65-F5344CB8AC3E}">
        <p14:creationId xmlns:p14="http://schemas.microsoft.com/office/powerpoint/2010/main" val="85214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2273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3902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74483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824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82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80750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1046580"/>
      </p:ext>
    </p:extLst>
  </p:cSld>
  <p:clrMap bg1="lt1" tx1="dk1" bg2="lt2" tx2="dk2" accent1="accent1" accent2="accent2" accent3="accent3" accent4="accent4" accent5="accent5" accent6="accent6" hlink="hlink" folHlink="folHlink"/>
  <p:sldLayoutIdLst>
    <p:sldLayoutId id="2147483683" r:id="rId1"/>
    <p:sldLayoutId id="2147483655" r:id="rId2"/>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0174220"/>
      </p:ext>
    </p:extLst>
  </p:cSld>
  <p:clrMap bg1="lt1" tx1="dk1" bg2="lt2" tx2="dk2" accent1="accent1" accent2="accent2" accent3="accent3" accent4="accent4" accent5="accent5" accent6="accent6" hlink="hlink" folHlink="folHlink"/>
  <p:sldLayoutIdLst>
    <p:sldLayoutId id="2147483731" r:id="rId1"/>
    <p:sldLayoutId id="2147483737" r:id="rId2"/>
    <p:sldLayoutId id="2147483739" r:id="rId3"/>
    <p:sldLayoutId id="2147483736" r:id="rId4"/>
    <p:sldLayoutId id="2147483740" r:id="rId5"/>
    <p:sldLayoutId id="2147483743" r:id="rId6"/>
    <p:sldLayoutId id="2147483741" r:id="rId7"/>
    <p:sldLayoutId id="2147483742" r:id="rId8"/>
    <p:sldLayoutId id="2147483738" r:id="rId9"/>
    <p:sldLayoutId id="2147483746" r:id="rId10"/>
    <p:sldLayoutId id="2147483748" r:id="rId11"/>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5178107"/>
      </p:ext>
    </p:extLst>
  </p:cSld>
  <p:clrMap bg1="lt1" tx1="dk1" bg2="lt2" tx2="dk2" accent1="accent1" accent2="accent2" accent3="accent3" accent4="accent4" accent5="accent5" accent6="accent6" hlink="hlink" folHlink="folHlink"/>
  <p:sldLayoutIdLst>
    <p:sldLayoutId id="2147483685" r:id="rId1"/>
  </p:sldLayoutIdLst>
  <p:txStyles>
    <p:titleStyle>
      <a:lvl1pPr algn="l" defTabSz="91442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5" indent="-228605" algn="l" defTabSz="91442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18" indent="-228605" algn="l" defTabSz="91442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28" indent="-228605" algn="l" defTabSz="91442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40"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52"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63"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7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85"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98" indent="-228605" algn="l" defTabSz="91442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23" rtl="0" eaLnBrk="1" latinLnBrk="0" hangingPunct="1">
        <a:defRPr sz="1800" kern="1200">
          <a:solidFill>
            <a:schemeClr val="tx1"/>
          </a:solidFill>
          <a:latin typeface="+mn-lt"/>
          <a:ea typeface="+mn-ea"/>
          <a:cs typeface="+mn-cs"/>
        </a:defRPr>
      </a:lvl1pPr>
      <a:lvl2pPr marL="457212" algn="l" defTabSz="914423" rtl="0" eaLnBrk="1" latinLnBrk="0" hangingPunct="1">
        <a:defRPr sz="1800" kern="1200">
          <a:solidFill>
            <a:schemeClr val="tx1"/>
          </a:solidFill>
          <a:latin typeface="+mn-lt"/>
          <a:ea typeface="+mn-ea"/>
          <a:cs typeface="+mn-cs"/>
        </a:defRPr>
      </a:lvl2pPr>
      <a:lvl3pPr marL="914423" algn="l" defTabSz="914423" rtl="0" eaLnBrk="1" latinLnBrk="0" hangingPunct="1">
        <a:defRPr sz="1800" kern="1200">
          <a:solidFill>
            <a:schemeClr val="tx1"/>
          </a:solidFill>
          <a:latin typeface="+mn-lt"/>
          <a:ea typeface="+mn-ea"/>
          <a:cs typeface="+mn-cs"/>
        </a:defRPr>
      </a:lvl3pPr>
      <a:lvl4pPr marL="1371635" algn="l" defTabSz="914423" rtl="0" eaLnBrk="1" latinLnBrk="0" hangingPunct="1">
        <a:defRPr sz="1800" kern="1200">
          <a:solidFill>
            <a:schemeClr val="tx1"/>
          </a:solidFill>
          <a:latin typeface="+mn-lt"/>
          <a:ea typeface="+mn-ea"/>
          <a:cs typeface="+mn-cs"/>
        </a:defRPr>
      </a:lvl4pPr>
      <a:lvl5pPr marL="1828845" algn="l" defTabSz="914423" rtl="0" eaLnBrk="1" latinLnBrk="0" hangingPunct="1">
        <a:defRPr sz="1800" kern="1200">
          <a:solidFill>
            <a:schemeClr val="tx1"/>
          </a:solidFill>
          <a:latin typeface="+mn-lt"/>
          <a:ea typeface="+mn-ea"/>
          <a:cs typeface="+mn-cs"/>
        </a:defRPr>
      </a:lvl5pPr>
      <a:lvl6pPr marL="2286058" algn="l" defTabSz="914423" rtl="0" eaLnBrk="1" latinLnBrk="0" hangingPunct="1">
        <a:defRPr sz="1800" kern="1200">
          <a:solidFill>
            <a:schemeClr val="tx1"/>
          </a:solidFill>
          <a:latin typeface="+mn-lt"/>
          <a:ea typeface="+mn-ea"/>
          <a:cs typeface="+mn-cs"/>
        </a:defRPr>
      </a:lvl6pPr>
      <a:lvl7pPr marL="2743268" algn="l" defTabSz="914423" rtl="0" eaLnBrk="1" latinLnBrk="0" hangingPunct="1">
        <a:defRPr sz="1800" kern="1200">
          <a:solidFill>
            <a:schemeClr val="tx1"/>
          </a:solidFill>
          <a:latin typeface="+mn-lt"/>
          <a:ea typeface="+mn-ea"/>
          <a:cs typeface="+mn-cs"/>
        </a:defRPr>
      </a:lvl7pPr>
      <a:lvl8pPr marL="3200480" algn="l" defTabSz="914423" rtl="0" eaLnBrk="1" latinLnBrk="0" hangingPunct="1">
        <a:defRPr sz="1800" kern="1200">
          <a:solidFill>
            <a:schemeClr val="tx1"/>
          </a:solidFill>
          <a:latin typeface="+mn-lt"/>
          <a:ea typeface="+mn-ea"/>
          <a:cs typeface="+mn-cs"/>
        </a:defRPr>
      </a:lvl8pPr>
      <a:lvl9pPr marL="3657692" algn="l" defTabSz="91442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7.png"/><Relationship Id="rId1" Type="http://schemas.openxmlformats.org/officeDocument/2006/relationships/slideLayout" Target="../slideLayouts/slideLayout11.xml"/><Relationship Id="rId5" Type="http://schemas.openxmlformats.org/officeDocument/2006/relationships/image" Target="../media/image34.jpeg"/><Relationship Id="rId4" Type="http://schemas.openxmlformats.org/officeDocument/2006/relationships/image" Target="../media/image33.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7.png"/><Relationship Id="rId1" Type="http://schemas.openxmlformats.org/officeDocument/2006/relationships/slideLayout" Target="../slideLayouts/slideLayout11.xml"/><Relationship Id="rId5" Type="http://schemas.openxmlformats.org/officeDocument/2006/relationships/image" Target="../media/image37.jpe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7.png"/><Relationship Id="rId1" Type="http://schemas.openxmlformats.org/officeDocument/2006/relationships/slideLayout" Target="../slideLayouts/slideLayout11.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1.jpe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t="-35000" b="-35000"/>
          </a:stretch>
        </a:blipFill>
        <a:effectLst/>
      </p:bgPr>
    </p:bg>
    <p:spTree>
      <p:nvGrpSpPr>
        <p:cNvPr id="1" name=""/>
        <p:cNvGrpSpPr/>
        <p:nvPr/>
      </p:nvGrpSpPr>
      <p:grpSpPr>
        <a:xfrm>
          <a:off x="0" y="0"/>
          <a:ext cx="0" cy="0"/>
          <a:chOff x="0" y="0"/>
          <a:chExt cx="0" cy="0"/>
        </a:xfrm>
      </p:grpSpPr>
      <p:pic>
        <p:nvPicPr>
          <p:cNvPr id="163" name="Image 16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2811" y="962527"/>
            <a:ext cx="5173454" cy="1983804"/>
          </a:xfrm>
          <a:prstGeom prst="rect">
            <a:avLst/>
          </a:prstGeom>
        </p:spPr>
      </p:pic>
      <p:sp>
        <p:nvSpPr>
          <p:cNvPr id="9" name="Rectangle à coins arrondis 8"/>
          <p:cNvSpPr/>
          <p:nvPr/>
        </p:nvSpPr>
        <p:spPr>
          <a:xfrm>
            <a:off x="1331496" y="3985146"/>
            <a:ext cx="9176084" cy="13374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Rectangle 4"/>
          <p:cNvSpPr/>
          <p:nvPr/>
        </p:nvSpPr>
        <p:spPr>
          <a:xfrm>
            <a:off x="1217730" y="4299019"/>
            <a:ext cx="9403616" cy="769441"/>
          </a:xfrm>
          <a:prstGeom prst="rect">
            <a:avLst/>
          </a:prstGeom>
        </p:spPr>
        <p:txBody>
          <a:bodyPr wrap="square">
            <a:spAutoFit/>
          </a:bodyPr>
          <a:lstStyle/>
          <a:p>
            <a:pPr algn="ctr"/>
            <a:r>
              <a:rPr lang="es-ES"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dobe Gothic Std B" pitchFamily="34" charset="-128"/>
                <a:ea typeface="Adobe Gothic Std B" pitchFamily="34" charset="-128"/>
              </a:rPr>
              <a:t>Sistemas de tratamiento de </a:t>
            </a:r>
            <a:r>
              <a:rPr lang="es-ES" sz="4400"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Adobe Gothic Std B" pitchFamily="34" charset="-128"/>
                <a:ea typeface="Adobe Gothic Std B" pitchFamily="34" charset="-128"/>
              </a:rPr>
              <a:t>agua</a:t>
            </a:r>
            <a:endParaRPr lang="fr-FR" sz="44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dobe Gothic Std B" pitchFamily="34" charset="-128"/>
              <a:ea typeface="Adobe Gothic Std B" pitchFamily="34" charset="-128"/>
            </a:endParaRPr>
          </a:p>
        </p:txBody>
      </p:sp>
      <p:pic>
        <p:nvPicPr>
          <p:cNvPr id="6" name="Image 5">
            <a:extLst>
              <a:ext uri="{FF2B5EF4-FFF2-40B4-BE49-F238E27FC236}">
                <a16:creationId xmlns:a16="http://schemas.microsoft.com/office/drawing/2014/main" xmlns="" id="{FC33F056-B960-4BDA-AEC2-C16CDBF249DD}"/>
              </a:ext>
            </a:extLst>
          </p:cNvPr>
          <p:cNvPicPr/>
          <p:nvPr/>
        </p:nvPicPr>
        <p:blipFill rotWithShape="1">
          <a:blip r:embed="rId4">
            <a:extLst>
              <a:ext uri="{28A0092B-C50C-407E-A947-70E740481C1C}">
                <a14:useLocalDpi xmlns:a14="http://schemas.microsoft.com/office/drawing/2010/main" val="0"/>
              </a:ext>
            </a:extLst>
          </a:blip>
          <a:srcRect l="47052"/>
          <a:stretch/>
        </p:blipFill>
        <p:spPr bwMode="auto">
          <a:xfrm>
            <a:off x="198049" y="6024282"/>
            <a:ext cx="1845904" cy="833718"/>
          </a:xfrm>
          <a:prstGeom prst="rect">
            <a:avLst/>
          </a:prstGeom>
          <a:noFill/>
          <a:ln>
            <a:noFill/>
          </a:ln>
        </p:spPr>
      </p:pic>
    </p:spTree>
    <p:extLst>
      <p:ext uri="{BB962C8B-B14F-4D97-AF65-F5344CB8AC3E}">
        <p14:creationId xmlns:p14="http://schemas.microsoft.com/office/powerpoint/2010/main" val="40324761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2" name="Espace réservé pour une image  1"/>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6164106" y="1866900"/>
            <a:ext cx="5907444" cy="3775137"/>
          </a:xfrm>
          <a:prstGeom prst="rect">
            <a:avLst/>
          </a:prstGeom>
          <a:ln>
            <a:noFill/>
          </a:ln>
          <a:effectLst>
            <a:softEdge rad="112500"/>
          </a:effectLst>
        </p:spPr>
      </p:pic>
      <p:sp>
        <p:nvSpPr>
          <p:cNvPr id="5" name="Text Placeholder 10">
            <a:extLst>
              <a:ext uri="{FF2B5EF4-FFF2-40B4-BE49-F238E27FC236}">
                <a16:creationId xmlns:a16="http://schemas.microsoft.com/office/drawing/2014/main" xmlns="" id="{7D129851-8755-4599-9F04-3F3F9B0109F9}"/>
              </a:ext>
            </a:extLst>
          </p:cNvPr>
          <p:cNvSpPr txBox="1">
            <a:spLocks/>
          </p:cNvSpPr>
          <p:nvPr/>
        </p:nvSpPr>
        <p:spPr>
          <a:xfrm>
            <a:off x="150125" y="705178"/>
            <a:ext cx="5841241" cy="5427608"/>
          </a:xfrm>
          <a:prstGeom prst="rect">
            <a:avLst/>
          </a:prstGeom>
          <a:no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2000" b="1" dirty="0">
                <a:solidFill>
                  <a:schemeClr val="bg1"/>
                </a:solidFill>
                <a:latin typeface="Century Gothic" pitchFamily="34" charset="0"/>
              </a:rPr>
              <a:t>El agua juega muchos papeles en la industria farmacéutica. Hay dos tipos de agua más utilizados: agua purificada a granel (</a:t>
            </a:r>
            <a:r>
              <a:rPr lang="es-ES" sz="2000" b="1" dirty="0" err="1">
                <a:solidFill>
                  <a:schemeClr val="bg1"/>
                </a:solidFill>
                <a:latin typeface="Century Gothic" pitchFamily="34" charset="0"/>
              </a:rPr>
              <a:t>EPUv</a:t>
            </a:r>
            <a:r>
              <a:rPr lang="es-ES" sz="2000" b="1" dirty="0">
                <a:solidFill>
                  <a:schemeClr val="bg1"/>
                </a:solidFill>
                <a:latin typeface="Century Gothic" pitchFamily="34" charset="0"/>
              </a:rPr>
              <a:t>) y agua para masa inyectable (</a:t>
            </a:r>
            <a:r>
              <a:rPr lang="es-ES" sz="2000" b="1" dirty="0" err="1">
                <a:solidFill>
                  <a:schemeClr val="bg1"/>
                </a:solidFill>
                <a:latin typeface="Century Gothic" pitchFamily="34" charset="0"/>
              </a:rPr>
              <a:t>EPPIv</a:t>
            </a:r>
            <a:r>
              <a:rPr lang="es-ES" sz="2000" b="1" dirty="0">
                <a:solidFill>
                  <a:schemeClr val="bg1"/>
                </a:solidFill>
                <a:latin typeface="Century Gothic" pitchFamily="34" charset="0"/>
              </a:rPr>
              <a:t>). Para preparar agua para uso farmacéutico, se pueden usar muchas técnicas que incluyen intercambio iónico, ósmosis inversa y electro-</a:t>
            </a:r>
            <a:r>
              <a:rPr lang="es-ES" sz="2000" b="1" dirty="0" err="1">
                <a:solidFill>
                  <a:schemeClr val="bg1"/>
                </a:solidFill>
                <a:latin typeface="Century Gothic" pitchFamily="34" charset="0"/>
              </a:rPr>
              <a:t>desionización</a:t>
            </a:r>
            <a:r>
              <a:rPr lang="es-ES" sz="2000" b="1" dirty="0">
                <a:solidFill>
                  <a:schemeClr val="bg1"/>
                </a:solidFill>
                <a:latin typeface="Century Gothic" pitchFamily="34" charset="0"/>
              </a:rPr>
              <a:t>.</a:t>
            </a:r>
            <a:endParaRPr lang="fr-BE" sz="2000" b="1" dirty="0">
              <a:solidFill>
                <a:schemeClr val="bg1"/>
              </a:solidFill>
              <a:latin typeface="Century Gothic" pitchFamily="34" charset="0"/>
            </a:endParaRPr>
          </a:p>
        </p:txBody>
      </p:sp>
      <p:sp>
        <p:nvSpPr>
          <p:cNvPr id="7" name="TextBox 3">
            <a:extLst>
              <a:ext uri="{FF2B5EF4-FFF2-40B4-BE49-F238E27FC236}">
                <a16:creationId xmlns:a16="http://schemas.microsoft.com/office/drawing/2014/main" xmlns="" id="{948A2979-A456-4286-B8FC-8FF4C0C58EFD}"/>
              </a:ext>
            </a:extLst>
          </p:cNvPr>
          <p:cNvSpPr txBox="1"/>
          <p:nvPr/>
        </p:nvSpPr>
        <p:spPr>
          <a:xfrm>
            <a:off x="6470431" y="336590"/>
            <a:ext cx="5697990" cy="584775"/>
          </a:xfrm>
          <a:prstGeom prst="rect">
            <a:avLst/>
          </a:prstGeom>
          <a:noFill/>
        </p:spPr>
        <p:txBody>
          <a:bodyPr wrap="square" rtlCol="0" anchor="ctr">
            <a:spAutoFit/>
          </a:bodyPr>
          <a:lstStyle/>
          <a:p>
            <a:r>
              <a:rPr lang="es-ES" sz="3200" b="1" dirty="0" smtClean="0">
                <a:solidFill>
                  <a:schemeClr val="accent2"/>
                </a:solidFill>
                <a:latin typeface="Century Gothic" pitchFamily="34" charset="0"/>
              </a:rPr>
              <a:t>FARMACÉUTICA</a:t>
            </a:r>
            <a:endParaRPr lang="fr-BE" sz="3200" b="1" dirty="0">
              <a:solidFill>
                <a:schemeClr val="accent2"/>
              </a:solidFill>
              <a:latin typeface="Century Gothic" pitchFamily="34" charset="0"/>
            </a:endParaRPr>
          </a:p>
        </p:txBody>
      </p:sp>
    </p:spTree>
    <p:extLst>
      <p:ext uri="{BB962C8B-B14F-4D97-AF65-F5344CB8AC3E}">
        <p14:creationId xmlns:p14="http://schemas.microsoft.com/office/powerpoint/2010/main" val="2003487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Espace réservé pour une image  1"/>
          <p:cNvPicPr>
            <a:picLocks noGrp="1" noChangeAspect="1"/>
          </p:cNvPicPr>
          <p:nvPr>
            <p:ph type="pic" sz="quarter" idx="4294967295"/>
          </p:nvPr>
        </p:nvPicPr>
        <p:blipFill rotWithShape="1">
          <a:blip r:embed="rId2">
            <a:extLst>
              <a:ext uri="{28A0092B-C50C-407E-A947-70E740481C1C}">
                <a14:useLocalDpi xmlns:a14="http://schemas.microsoft.com/office/drawing/2010/main" val="0"/>
              </a:ext>
            </a:extLst>
          </a:blip>
          <a:srcRect l="3526" r="9258"/>
          <a:stretch/>
        </p:blipFill>
        <p:spPr>
          <a:xfrm>
            <a:off x="0" y="1600200"/>
            <a:ext cx="6262922" cy="4086012"/>
          </a:xfrm>
          <a:prstGeom prst="rect">
            <a:avLst/>
          </a:prstGeom>
          <a:ln>
            <a:noFill/>
          </a:ln>
          <a:effectLst>
            <a:softEdge rad="112500"/>
          </a:effectLst>
        </p:spPr>
      </p:pic>
      <p:sp>
        <p:nvSpPr>
          <p:cNvPr id="3" name="Rectangle 2"/>
          <p:cNvSpPr/>
          <p:nvPr/>
        </p:nvSpPr>
        <p:spPr>
          <a:xfrm>
            <a:off x="6115050" y="0"/>
            <a:ext cx="607695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Text Placeholder 10">
            <a:extLst>
              <a:ext uri="{FF2B5EF4-FFF2-40B4-BE49-F238E27FC236}">
                <a16:creationId xmlns:a16="http://schemas.microsoft.com/office/drawing/2014/main" xmlns="" id="{7D129851-8755-4599-9F04-3F3F9B0109F9}"/>
              </a:ext>
            </a:extLst>
          </p:cNvPr>
          <p:cNvSpPr txBox="1">
            <a:spLocks/>
          </p:cNvSpPr>
          <p:nvPr/>
        </p:nvSpPr>
        <p:spPr>
          <a:xfrm>
            <a:off x="6262920" y="781706"/>
            <a:ext cx="5757629" cy="5427608"/>
          </a:xfrm>
          <a:prstGeom prst="rect">
            <a:avLst/>
          </a:prstGeom>
          <a:no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2000" b="1" dirty="0" smtClean="0">
                <a:solidFill>
                  <a:schemeClr val="bg1"/>
                </a:solidFill>
                <a:latin typeface="Century Gothic" pitchFamily="34" charset="0"/>
              </a:rPr>
              <a:t>Para </a:t>
            </a:r>
            <a:r>
              <a:rPr lang="es-ES" sz="2000" b="1" dirty="0">
                <a:solidFill>
                  <a:schemeClr val="bg1"/>
                </a:solidFill>
                <a:latin typeface="Century Gothic" pitchFamily="34" charset="0"/>
              </a:rPr>
              <a:t>plantas industriales de tratamiento de agua o reciclaje. El proceso hace posible tratar los efluentes que contienen DQO (Demanda de Oxígeno Químico) duro o soluble. Este proceso innovador es particularmente adecuado para </a:t>
            </a:r>
            <a:r>
              <a:rPr lang="es-ES" sz="2000" b="1" dirty="0" err="1">
                <a:solidFill>
                  <a:schemeClr val="bg1"/>
                </a:solidFill>
                <a:latin typeface="Century Gothic" pitchFamily="34" charset="0"/>
              </a:rPr>
              <a:t>microputantes</a:t>
            </a:r>
            <a:r>
              <a:rPr lang="es-ES" sz="2000" b="1" dirty="0">
                <a:solidFill>
                  <a:schemeClr val="bg1"/>
                </a:solidFill>
                <a:latin typeface="Century Gothic" pitchFamily="34" charset="0"/>
              </a:rPr>
              <a:t> (estándares RSDE), residuos de medicamentos, </a:t>
            </a:r>
            <a:r>
              <a:rPr lang="es-ES" sz="2000" b="1" dirty="0" err="1">
                <a:solidFill>
                  <a:schemeClr val="bg1"/>
                </a:solidFill>
                <a:latin typeface="Century Gothic" pitchFamily="34" charset="0"/>
              </a:rPr>
              <a:t>disruptores</a:t>
            </a:r>
            <a:r>
              <a:rPr lang="es-ES" sz="2000" b="1" dirty="0">
                <a:solidFill>
                  <a:schemeClr val="bg1"/>
                </a:solidFill>
                <a:latin typeface="Century Gothic" pitchFamily="34" charset="0"/>
              </a:rPr>
              <a:t> endocrinos, productos fitosanitarios, etc.</a:t>
            </a:r>
            <a:endParaRPr lang="fr-BE" sz="2000" b="1" dirty="0">
              <a:solidFill>
                <a:schemeClr val="bg1"/>
              </a:solidFill>
              <a:latin typeface="Century Gothic" pitchFamily="34" charset="0"/>
            </a:endParaRPr>
          </a:p>
        </p:txBody>
      </p:sp>
      <p:sp>
        <p:nvSpPr>
          <p:cNvPr id="7" name="TextBox 3">
            <a:extLst>
              <a:ext uri="{FF2B5EF4-FFF2-40B4-BE49-F238E27FC236}">
                <a16:creationId xmlns:a16="http://schemas.microsoft.com/office/drawing/2014/main" xmlns="" id="{948A2979-A456-4286-B8FC-8FF4C0C58EFD}"/>
              </a:ext>
            </a:extLst>
          </p:cNvPr>
          <p:cNvSpPr txBox="1"/>
          <p:nvPr/>
        </p:nvSpPr>
        <p:spPr>
          <a:xfrm>
            <a:off x="374431" y="431838"/>
            <a:ext cx="5697990" cy="584775"/>
          </a:xfrm>
          <a:prstGeom prst="rect">
            <a:avLst/>
          </a:prstGeom>
          <a:noFill/>
        </p:spPr>
        <p:txBody>
          <a:bodyPr wrap="square" rtlCol="0" anchor="ctr">
            <a:spAutoFit/>
          </a:bodyPr>
          <a:lstStyle/>
          <a:p>
            <a:r>
              <a:rPr lang="es-ES" sz="3200" b="1" dirty="0" smtClean="0">
                <a:solidFill>
                  <a:schemeClr val="accent3"/>
                </a:solidFill>
                <a:latin typeface="Century Gothic" pitchFamily="34" charset="0"/>
              </a:rPr>
              <a:t>Reciclaje </a:t>
            </a:r>
            <a:r>
              <a:rPr lang="es-ES" sz="3200" b="1" dirty="0">
                <a:solidFill>
                  <a:schemeClr val="accent3"/>
                </a:solidFill>
                <a:latin typeface="Century Gothic" pitchFamily="34" charset="0"/>
              </a:rPr>
              <a:t>de agua industrial</a:t>
            </a:r>
            <a:endParaRPr lang="fr-FR" altLang="fr-FR" sz="3200" b="1" dirty="0">
              <a:solidFill>
                <a:schemeClr val="accent3"/>
              </a:solidFill>
              <a:latin typeface="Century Gothic" pitchFamily="34" charset="0"/>
            </a:endParaRPr>
          </a:p>
        </p:txBody>
      </p:sp>
    </p:spTree>
    <p:extLst>
      <p:ext uri="{BB962C8B-B14F-4D97-AF65-F5344CB8AC3E}">
        <p14:creationId xmlns:p14="http://schemas.microsoft.com/office/powerpoint/2010/main" val="4062693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Placeholder 13">
            <a:extLst>
              <a:ext uri="{FF2B5EF4-FFF2-40B4-BE49-F238E27FC236}">
                <a16:creationId xmlns:a16="http://schemas.microsoft.com/office/drawing/2014/main" xmlns="" id="{F61B7451-E002-4FB0-9C16-C8B37A6BDCE5}"/>
              </a:ext>
            </a:extLst>
          </p:cNvPr>
          <p:cNvSpPr txBox="1">
            <a:spLocks/>
          </p:cNvSpPr>
          <p:nvPr/>
        </p:nvSpPr>
        <p:spPr>
          <a:xfrm>
            <a:off x="-16510" y="5924783"/>
            <a:ext cx="8324850" cy="911194"/>
          </a:xfrm>
          <a:prstGeom prst="rect">
            <a:avLst/>
          </a:prstGeom>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10000"/>
              </a:lnSpc>
              <a:buNone/>
            </a:pPr>
            <a:r>
              <a:rPr lang="es-ES" sz="3600" b="1" dirty="0">
                <a:solidFill>
                  <a:srgbClr val="00B0F0"/>
                </a:solidFill>
                <a:effectLst>
                  <a:innerShdw blurRad="63500" dist="50800" dir="13500000">
                    <a:prstClr val="black">
                      <a:alpha val="50000"/>
                    </a:prstClr>
                  </a:innerShdw>
                </a:effectLst>
                <a:latin typeface="Century Gothic" pitchFamily="34" charset="0"/>
                <a:cs typeface="Arial" pitchFamily="34" charset="0"/>
              </a:rPr>
              <a:t>Unidades de </a:t>
            </a:r>
            <a:r>
              <a:rPr lang="es-ES" sz="3600" b="1" dirty="0" smtClean="0">
                <a:solidFill>
                  <a:srgbClr val="00B0F0"/>
                </a:solidFill>
                <a:effectLst>
                  <a:innerShdw blurRad="63500" dist="50800" dir="13500000">
                    <a:prstClr val="black">
                      <a:alpha val="50000"/>
                    </a:prstClr>
                  </a:innerShdw>
                </a:effectLst>
                <a:latin typeface="Century Gothic" pitchFamily="34" charset="0"/>
                <a:cs typeface="Arial" pitchFamily="34" charset="0"/>
              </a:rPr>
              <a:t>contenedores</a:t>
            </a:r>
            <a:endParaRPr lang="es-ES" sz="3600" b="1" dirty="0">
              <a:solidFill>
                <a:srgbClr val="00B0F0"/>
              </a:solidFill>
              <a:effectLst>
                <a:innerShdw blurRad="63500" dist="50800" dir="13500000">
                  <a:prstClr val="black">
                    <a:alpha val="50000"/>
                  </a:prstClr>
                </a:innerShdw>
              </a:effectLst>
              <a:latin typeface="Century Gothic" pitchFamily="34" charset="0"/>
              <a:cs typeface="Arial" pitchFamily="34" charset="0"/>
            </a:endParaRPr>
          </a:p>
        </p:txBody>
      </p:sp>
      <p:sp>
        <p:nvSpPr>
          <p:cNvPr id="13" name="자유형: 도형 27">
            <a:extLst>
              <a:ext uri="{FF2B5EF4-FFF2-40B4-BE49-F238E27FC236}">
                <a16:creationId xmlns:a16="http://schemas.microsoft.com/office/drawing/2014/main" xmlns="" id="{5C6DA5C3-7B78-4621-AEF8-559F8E50A6DB}"/>
              </a:ext>
            </a:extLst>
          </p:cNvPr>
          <p:cNvSpPr/>
          <p:nvPr/>
        </p:nvSpPr>
        <p:spPr>
          <a:xfrm>
            <a:off x="10755082" y="1558843"/>
            <a:ext cx="1436918" cy="2386152"/>
          </a:xfrm>
          <a:custGeom>
            <a:avLst/>
            <a:gdLst>
              <a:gd name="connsiteX0" fmla="*/ 1193076 w 1436918"/>
              <a:gd name="connsiteY0" fmla="*/ 0 h 2386152"/>
              <a:gd name="connsiteX1" fmla="*/ 1436918 w 1436918"/>
              <a:gd name="connsiteY1" fmla="*/ 243842 h 2386152"/>
              <a:gd name="connsiteX2" fmla="*/ 1436918 w 1436918"/>
              <a:gd name="connsiteY2" fmla="*/ 2142310 h 2386152"/>
              <a:gd name="connsiteX3" fmla="*/ 1193076 w 1436918"/>
              <a:gd name="connsiteY3" fmla="*/ 2386152 h 2386152"/>
              <a:gd name="connsiteX4" fmla="*/ 0 w 1436918"/>
              <a:gd name="connsiteY4" fmla="*/ 1193076 h 2386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918" h="2386152">
                <a:moveTo>
                  <a:pt x="1193076" y="0"/>
                </a:moveTo>
                <a:lnTo>
                  <a:pt x="1436918" y="243842"/>
                </a:lnTo>
                <a:lnTo>
                  <a:pt x="1436918" y="2142310"/>
                </a:lnTo>
                <a:lnTo>
                  <a:pt x="1193076" y="2386152"/>
                </a:lnTo>
                <a:lnTo>
                  <a:pt x="0" y="1193076"/>
                </a:lnTo>
                <a:close/>
              </a:path>
            </a:pathLst>
          </a:cu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 name="자유형: 도형 30">
            <a:extLst>
              <a:ext uri="{FF2B5EF4-FFF2-40B4-BE49-F238E27FC236}">
                <a16:creationId xmlns:a16="http://schemas.microsoft.com/office/drawing/2014/main" xmlns="" id="{2C268D95-6831-4266-B85D-064EBE9CA51C}"/>
              </a:ext>
            </a:extLst>
          </p:cNvPr>
          <p:cNvSpPr/>
          <p:nvPr/>
        </p:nvSpPr>
        <p:spPr>
          <a:xfrm>
            <a:off x="8155574" y="2"/>
            <a:ext cx="2386152" cy="1393379"/>
          </a:xfrm>
          <a:custGeom>
            <a:avLst/>
            <a:gdLst>
              <a:gd name="connsiteX0" fmla="*/ 200303 w 2386152"/>
              <a:gd name="connsiteY0" fmla="*/ 0 h 1393379"/>
              <a:gd name="connsiteX1" fmla="*/ 2185849 w 2386152"/>
              <a:gd name="connsiteY1" fmla="*/ 0 h 1393379"/>
              <a:gd name="connsiteX2" fmla="*/ 2386152 w 2386152"/>
              <a:gd name="connsiteY2" fmla="*/ 200303 h 1393379"/>
              <a:gd name="connsiteX3" fmla="*/ 1193076 w 2386152"/>
              <a:gd name="connsiteY3" fmla="*/ 1393379 h 1393379"/>
              <a:gd name="connsiteX4" fmla="*/ 0 w 2386152"/>
              <a:gd name="connsiteY4" fmla="*/ 200303 h 1393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152" h="1393379">
                <a:moveTo>
                  <a:pt x="200303" y="0"/>
                </a:moveTo>
                <a:lnTo>
                  <a:pt x="2185849" y="0"/>
                </a:lnTo>
                <a:lnTo>
                  <a:pt x="2386152" y="200303"/>
                </a:lnTo>
                <a:lnTo>
                  <a:pt x="1193076" y="1393379"/>
                </a:lnTo>
                <a:lnTo>
                  <a:pt x="0" y="200303"/>
                </a:lnTo>
                <a:close/>
              </a:path>
            </a:pathLst>
          </a:cu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5" name="자유형: 도형 34">
            <a:extLst>
              <a:ext uri="{FF2B5EF4-FFF2-40B4-BE49-F238E27FC236}">
                <a16:creationId xmlns:a16="http://schemas.microsoft.com/office/drawing/2014/main" xmlns="" id="{6459F166-C1AE-49BD-A7FB-4CDE1C54BAAC}"/>
              </a:ext>
            </a:extLst>
          </p:cNvPr>
          <p:cNvSpPr/>
          <p:nvPr/>
        </p:nvSpPr>
        <p:spPr>
          <a:xfrm>
            <a:off x="10755082" y="2"/>
            <a:ext cx="1436918" cy="1393380"/>
          </a:xfrm>
          <a:custGeom>
            <a:avLst/>
            <a:gdLst>
              <a:gd name="connsiteX0" fmla="*/ 200304 w 1436918"/>
              <a:gd name="connsiteY0" fmla="*/ 0 h 1393380"/>
              <a:gd name="connsiteX1" fmla="*/ 1436918 w 1436918"/>
              <a:gd name="connsiteY1" fmla="*/ 0 h 1393380"/>
              <a:gd name="connsiteX2" fmla="*/ 1436918 w 1436918"/>
              <a:gd name="connsiteY2" fmla="*/ 1149538 h 1393380"/>
              <a:gd name="connsiteX3" fmla="*/ 1193076 w 1436918"/>
              <a:gd name="connsiteY3" fmla="*/ 1393380 h 1393380"/>
              <a:gd name="connsiteX4" fmla="*/ 0 w 1436918"/>
              <a:gd name="connsiteY4" fmla="*/ 200304 h 13933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36918" h="1393380">
                <a:moveTo>
                  <a:pt x="200304" y="0"/>
                </a:moveTo>
                <a:lnTo>
                  <a:pt x="1436918" y="0"/>
                </a:lnTo>
                <a:lnTo>
                  <a:pt x="1436918" y="1149538"/>
                </a:lnTo>
                <a:lnTo>
                  <a:pt x="1193076" y="1393380"/>
                </a:lnTo>
                <a:lnTo>
                  <a:pt x="0" y="200304"/>
                </a:lnTo>
                <a:close/>
              </a:path>
            </a:pathLst>
          </a:cu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6" name="자유형: 도형 35">
            <a:extLst>
              <a:ext uri="{FF2B5EF4-FFF2-40B4-BE49-F238E27FC236}">
                <a16:creationId xmlns:a16="http://schemas.microsoft.com/office/drawing/2014/main" xmlns="" id="{8657D5CE-DB48-4940-860E-BAB55C81C910}"/>
              </a:ext>
            </a:extLst>
          </p:cNvPr>
          <p:cNvSpPr/>
          <p:nvPr/>
        </p:nvSpPr>
        <p:spPr>
          <a:xfrm rot="10800000">
            <a:off x="6836223" y="5464622"/>
            <a:ext cx="2386152" cy="1393379"/>
          </a:xfrm>
          <a:custGeom>
            <a:avLst/>
            <a:gdLst>
              <a:gd name="connsiteX0" fmla="*/ 200303 w 2386152"/>
              <a:gd name="connsiteY0" fmla="*/ 0 h 1393379"/>
              <a:gd name="connsiteX1" fmla="*/ 2185849 w 2386152"/>
              <a:gd name="connsiteY1" fmla="*/ 0 h 1393379"/>
              <a:gd name="connsiteX2" fmla="*/ 2386152 w 2386152"/>
              <a:gd name="connsiteY2" fmla="*/ 200303 h 1393379"/>
              <a:gd name="connsiteX3" fmla="*/ 1193076 w 2386152"/>
              <a:gd name="connsiteY3" fmla="*/ 1393379 h 1393379"/>
              <a:gd name="connsiteX4" fmla="*/ 0 w 2386152"/>
              <a:gd name="connsiteY4" fmla="*/ 200303 h 1393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152" h="1393379">
                <a:moveTo>
                  <a:pt x="200303" y="0"/>
                </a:moveTo>
                <a:lnTo>
                  <a:pt x="2185849" y="0"/>
                </a:lnTo>
                <a:lnTo>
                  <a:pt x="2386152" y="200303"/>
                </a:lnTo>
                <a:lnTo>
                  <a:pt x="1193076" y="1393379"/>
                </a:lnTo>
                <a:lnTo>
                  <a:pt x="0" y="200303"/>
                </a:lnTo>
                <a:close/>
              </a:path>
            </a:pathLst>
          </a:cu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pic>
        <p:nvPicPr>
          <p:cNvPr id="9" name="Espace réservé pour une image  8"/>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3822" r="22207" b="10710"/>
          <a:stretch/>
        </p:blipFill>
        <p:spPr>
          <a:xfrm>
            <a:off x="5551710" y="2891256"/>
            <a:ext cx="3644538" cy="3666309"/>
          </a:xfrm>
        </p:spPr>
      </p:pic>
      <p:pic>
        <p:nvPicPr>
          <p:cNvPr id="2" name="Espace réservé pour une image  1"/>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l="47508" t="13542" r="4859" b="6252"/>
          <a:stretch/>
        </p:blipFill>
        <p:spPr>
          <a:xfrm>
            <a:off x="8274507" y="278688"/>
            <a:ext cx="3644538" cy="3666309"/>
          </a:xfrm>
        </p:spPr>
      </p:pic>
      <p:pic>
        <p:nvPicPr>
          <p:cNvPr id="6" name="Espace réservé pour une image  5"/>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l="-3959" r="16905"/>
          <a:stretch/>
        </p:blipFill>
        <p:spPr>
          <a:xfrm>
            <a:off x="8155574" y="2891254"/>
            <a:ext cx="3644538" cy="3666309"/>
          </a:xfrm>
        </p:spPr>
      </p:pic>
      <p:sp>
        <p:nvSpPr>
          <p:cNvPr id="22" name="자유형: 도형 30">
            <a:extLst>
              <a:ext uri="{FF2B5EF4-FFF2-40B4-BE49-F238E27FC236}">
                <a16:creationId xmlns:a16="http://schemas.microsoft.com/office/drawing/2014/main" xmlns="" id="{2C268D95-6831-4266-B85D-064EBE9CA51C}"/>
              </a:ext>
            </a:extLst>
          </p:cNvPr>
          <p:cNvSpPr/>
          <p:nvPr/>
        </p:nvSpPr>
        <p:spPr>
          <a:xfrm>
            <a:off x="5527344" y="2"/>
            <a:ext cx="2386152" cy="1393379"/>
          </a:xfrm>
          <a:custGeom>
            <a:avLst/>
            <a:gdLst>
              <a:gd name="connsiteX0" fmla="*/ 200303 w 2386152"/>
              <a:gd name="connsiteY0" fmla="*/ 0 h 1393379"/>
              <a:gd name="connsiteX1" fmla="*/ 2185849 w 2386152"/>
              <a:gd name="connsiteY1" fmla="*/ 0 h 1393379"/>
              <a:gd name="connsiteX2" fmla="*/ 2386152 w 2386152"/>
              <a:gd name="connsiteY2" fmla="*/ 200303 h 1393379"/>
              <a:gd name="connsiteX3" fmla="*/ 1193076 w 2386152"/>
              <a:gd name="connsiteY3" fmla="*/ 1393379 h 1393379"/>
              <a:gd name="connsiteX4" fmla="*/ 0 w 2386152"/>
              <a:gd name="connsiteY4" fmla="*/ 200303 h 1393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152" h="1393379">
                <a:moveTo>
                  <a:pt x="200303" y="0"/>
                </a:moveTo>
                <a:lnTo>
                  <a:pt x="2185849" y="0"/>
                </a:lnTo>
                <a:lnTo>
                  <a:pt x="2386152" y="200303"/>
                </a:lnTo>
                <a:lnTo>
                  <a:pt x="1193076" y="1393379"/>
                </a:lnTo>
                <a:lnTo>
                  <a:pt x="0" y="200303"/>
                </a:lnTo>
                <a:close/>
              </a:path>
            </a:pathLst>
          </a:cu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pic>
        <p:nvPicPr>
          <p:cNvPr id="23" name="Espace réservé pour une image  3"/>
          <p:cNvPicPr>
            <a:picLocks noChangeAspect="1"/>
          </p:cNvPicPr>
          <p:nvPr/>
        </p:nvPicPr>
        <p:blipFill rotWithShape="1">
          <a:blip r:embed="rId3">
            <a:extLst>
              <a:ext uri="{28A0092B-C50C-407E-A947-70E740481C1C}">
                <a14:useLocalDpi xmlns:a14="http://schemas.microsoft.com/office/drawing/2010/main" val="0"/>
              </a:ext>
            </a:extLst>
          </a:blip>
          <a:srcRect l="-885" t="2391" r="44734" b="1695"/>
          <a:stretch/>
        </p:blipFill>
        <p:spPr>
          <a:xfrm>
            <a:off x="2923480" y="296099"/>
            <a:ext cx="3644538" cy="3666309"/>
          </a:xfrm>
          <a:custGeom>
            <a:avLst/>
            <a:gdLst>
              <a:gd name="connsiteX0" fmla="*/ 1171303 w 3644538"/>
              <a:gd name="connsiteY0" fmla="*/ 1323703 h 3666309"/>
              <a:gd name="connsiteX1" fmla="*/ 2342606 w 3644538"/>
              <a:gd name="connsiteY1" fmla="*/ 2495006 h 3666309"/>
              <a:gd name="connsiteX2" fmla="*/ 1171303 w 3644538"/>
              <a:gd name="connsiteY2" fmla="*/ 3666309 h 3666309"/>
              <a:gd name="connsiteX3" fmla="*/ 0 w 3644538"/>
              <a:gd name="connsiteY3" fmla="*/ 2495006 h 3666309"/>
              <a:gd name="connsiteX4" fmla="*/ 2473235 w 3644538"/>
              <a:gd name="connsiteY4" fmla="*/ 0 h 3666309"/>
              <a:gd name="connsiteX5" fmla="*/ 3644538 w 3644538"/>
              <a:gd name="connsiteY5" fmla="*/ 1171303 h 3666309"/>
              <a:gd name="connsiteX6" fmla="*/ 2473235 w 3644538"/>
              <a:gd name="connsiteY6" fmla="*/ 2342606 h 3666309"/>
              <a:gd name="connsiteX7" fmla="*/ 1301932 w 3644538"/>
              <a:gd name="connsiteY7" fmla="*/ 1171303 h 366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44538" h="3666309">
                <a:moveTo>
                  <a:pt x="1171303" y="1323703"/>
                </a:moveTo>
                <a:lnTo>
                  <a:pt x="2342606" y="2495006"/>
                </a:lnTo>
                <a:lnTo>
                  <a:pt x="1171303" y="3666309"/>
                </a:lnTo>
                <a:lnTo>
                  <a:pt x="0" y="2495006"/>
                </a:lnTo>
                <a:close/>
                <a:moveTo>
                  <a:pt x="2473235" y="0"/>
                </a:moveTo>
                <a:lnTo>
                  <a:pt x="3644538" y="1171303"/>
                </a:lnTo>
                <a:lnTo>
                  <a:pt x="2473235" y="2342606"/>
                </a:lnTo>
                <a:lnTo>
                  <a:pt x="1301932" y="1171303"/>
                </a:lnTo>
                <a:close/>
              </a:path>
            </a:pathLst>
          </a:custGeom>
          <a:solidFill>
            <a:schemeClr val="bg1">
              <a:lumMod val="95000"/>
            </a:schemeClr>
          </a:solidFill>
          <a:effectLst/>
        </p:spPr>
      </p:pic>
      <p:pic>
        <p:nvPicPr>
          <p:cNvPr id="7" name="Espace réservé pour une image  6"/>
          <p:cNvPicPr>
            <a:picLocks noGrp="1" noChangeAspect="1"/>
          </p:cNvPicPr>
          <p:nvPr>
            <p:ph type="pic" sz="quarter" idx="10"/>
          </p:nvPr>
        </p:nvPicPr>
        <p:blipFill rotWithShape="1">
          <a:blip r:embed="rId5">
            <a:extLst>
              <a:ext uri="{28A0092B-C50C-407E-A947-70E740481C1C}">
                <a14:useLocalDpi xmlns:a14="http://schemas.microsoft.com/office/drawing/2010/main" val="0"/>
              </a:ext>
            </a:extLst>
          </a:blip>
          <a:srcRect l="22393" t="9431" r="26839" b="4984"/>
          <a:stretch/>
        </p:blipFill>
        <p:spPr/>
      </p:pic>
      <p:sp>
        <p:nvSpPr>
          <p:cNvPr id="24" name="자유형: 도형 30">
            <a:extLst>
              <a:ext uri="{FF2B5EF4-FFF2-40B4-BE49-F238E27FC236}">
                <a16:creationId xmlns:a16="http://schemas.microsoft.com/office/drawing/2014/main" xmlns="" id="{2C268D95-6831-4266-B85D-064EBE9CA51C}"/>
              </a:ext>
            </a:extLst>
          </p:cNvPr>
          <p:cNvSpPr/>
          <p:nvPr/>
        </p:nvSpPr>
        <p:spPr>
          <a:xfrm>
            <a:off x="2892893" y="2"/>
            <a:ext cx="2386152" cy="1393379"/>
          </a:xfrm>
          <a:custGeom>
            <a:avLst/>
            <a:gdLst>
              <a:gd name="connsiteX0" fmla="*/ 200303 w 2386152"/>
              <a:gd name="connsiteY0" fmla="*/ 0 h 1393379"/>
              <a:gd name="connsiteX1" fmla="*/ 2185849 w 2386152"/>
              <a:gd name="connsiteY1" fmla="*/ 0 h 1393379"/>
              <a:gd name="connsiteX2" fmla="*/ 2386152 w 2386152"/>
              <a:gd name="connsiteY2" fmla="*/ 200303 h 1393379"/>
              <a:gd name="connsiteX3" fmla="*/ 1193076 w 2386152"/>
              <a:gd name="connsiteY3" fmla="*/ 1393379 h 1393379"/>
              <a:gd name="connsiteX4" fmla="*/ 0 w 2386152"/>
              <a:gd name="connsiteY4" fmla="*/ 200303 h 1393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152" h="1393379">
                <a:moveTo>
                  <a:pt x="200303" y="0"/>
                </a:moveTo>
                <a:lnTo>
                  <a:pt x="2185849" y="0"/>
                </a:lnTo>
                <a:lnTo>
                  <a:pt x="2386152" y="200303"/>
                </a:lnTo>
                <a:lnTo>
                  <a:pt x="1193076" y="1393379"/>
                </a:lnTo>
                <a:lnTo>
                  <a:pt x="0" y="200303"/>
                </a:lnTo>
                <a:close/>
              </a:path>
            </a:pathLst>
          </a:cu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6" name="자유형: 도형 30">
            <a:extLst>
              <a:ext uri="{FF2B5EF4-FFF2-40B4-BE49-F238E27FC236}">
                <a16:creationId xmlns:a16="http://schemas.microsoft.com/office/drawing/2014/main" xmlns="" id="{2C268D95-6831-4266-B85D-064EBE9CA51C}"/>
              </a:ext>
            </a:extLst>
          </p:cNvPr>
          <p:cNvSpPr/>
          <p:nvPr/>
        </p:nvSpPr>
        <p:spPr>
          <a:xfrm>
            <a:off x="183424" y="2"/>
            <a:ext cx="2386152" cy="1393379"/>
          </a:xfrm>
          <a:custGeom>
            <a:avLst/>
            <a:gdLst>
              <a:gd name="connsiteX0" fmla="*/ 200303 w 2386152"/>
              <a:gd name="connsiteY0" fmla="*/ 0 h 1393379"/>
              <a:gd name="connsiteX1" fmla="*/ 2185849 w 2386152"/>
              <a:gd name="connsiteY1" fmla="*/ 0 h 1393379"/>
              <a:gd name="connsiteX2" fmla="*/ 2386152 w 2386152"/>
              <a:gd name="connsiteY2" fmla="*/ 200303 h 1393379"/>
              <a:gd name="connsiteX3" fmla="*/ 1193076 w 2386152"/>
              <a:gd name="connsiteY3" fmla="*/ 1393379 h 1393379"/>
              <a:gd name="connsiteX4" fmla="*/ 0 w 2386152"/>
              <a:gd name="connsiteY4" fmla="*/ 200303 h 1393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152" h="1393379">
                <a:moveTo>
                  <a:pt x="200303" y="0"/>
                </a:moveTo>
                <a:lnTo>
                  <a:pt x="2185849" y="0"/>
                </a:lnTo>
                <a:lnTo>
                  <a:pt x="2386152" y="200303"/>
                </a:lnTo>
                <a:lnTo>
                  <a:pt x="1193076" y="1393379"/>
                </a:lnTo>
                <a:lnTo>
                  <a:pt x="0" y="200303"/>
                </a:lnTo>
                <a:close/>
              </a:path>
            </a:pathLst>
          </a:cu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9" name="Rectangle 28"/>
          <p:cNvSpPr/>
          <p:nvPr/>
        </p:nvSpPr>
        <p:spPr>
          <a:xfrm rot="18915598">
            <a:off x="-818592" y="717175"/>
            <a:ext cx="1571479" cy="1570866"/>
          </a:xfrm>
          <a:custGeom>
            <a:avLst/>
            <a:gdLst>
              <a:gd name="connsiteX0" fmla="*/ 0 w 1705971"/>
              <a:gd name="connsiteY0" fmla="*/ 0 h 1705971"/>
              <a:gd name="connsiteX1" fmla="*/ 1705971 w 1705971"/>
              <a:gd name="connsiteY1" fmla="*/ 0 h 1705971"/>
              <a:gd name="connsiteX2" fmla="*/ 1705971 w 1705971"/>
              <a:gd name="connsiteY2" fmla="*/ 1705971 h 1705971"/>
              <a:gd name="connsiteX3" fmla="*/ 0 w 1705971"/>
              <a:gd name="connsiteY3" fmla="*/ 1705971 h 1705971"/>
              <a:gd name="connsiteX4" fmla="*/ 0 w 1705971"/>
              <a:gd name="connsiteY4" fmla="*/ 0 h 1705971"/>
              <a:gd name="connsiteX0" fmla="*/ 0 w 1705971"/>
              <a:gd name="connsiteY0" fmla="*/ 0 h 1705971"/>
              <a:gd name="connsiteX1" fmla="*/ 1705971 w 1705971"/>
              <a:gd name="connsiteY1" fmla="*/ 0 h 1705971"/>
              <a:gd name="connsiteX2" fmla="*/ 1705971 w 1705971"/>
              <a:gd name="connsiteY2" fmla="*/ 1705971 h 1705971"/>
              <a:gd name="connsiteX3" fmla="*/ 0 w 1705971"/>
              <a:gd name="connsiteY3" fmla="*/ 1705971 h 1705971"/>
              <a:gd name="connsiteX4" fmla="*/ 0 w 1705971"/>
              <a:gd name="connsiteY4" fmla="*/ 0 h 1705971"/>
              <a:gd name="connsiteX0" fmla="*/ 0 w 1706584"/>
              <a:gd name="connsiteY0" fmla="*/ 0 h 1705971"/>
              <a:gd name="connsiteX1" fmla="*/ 1706584 w 1706584"/>
              <a:gd name="connsiteY1" fmla="*/ 135105 h 1705971"/>
              <a:gd name="connsiteX2" fmla="*/ 1705971 w 1706584"/>
              <a:gd name="connsiteY2" fmla="*/ 1705971 h 1705971"/>
              <a:gd name="connsiteX3" fmla="*/ 0 w 1706584"/>
              <a:gd name="connsiteY3" fmla="*/ 1705971 h 1705971"/>
              <a:gd name="connsiteX4" fmla="*/ 0 w 1706584"/>
              <a:gd name="connsiteY4" fmla="*/ 0 h 1705971"/>
              <a:gd name="connsiteX0" fmla="*/ 0 w 1706584"/>
              <a:gd name="connsiteY0" fmla="*/ 0 h 1705971"/>
              <a:gd name="connsiteX1" fmla="*/ 1706584 w 1706584"/>
              <a:gd name="connsiteY1" fmla="*/ 135105 h 1705971"/>
              <a:gd name="connsiteX2" fmla="*/ 1705971 w 1706584"/>
              <a:gd name="connsiteY2" fmla="*/ 1705971 h 1705971"/>
              <a:gd name="connsiteX3" fmla="*/ 135105 w 1706584"/>
              <a:gd name="connsiteY3" fmla="*/ 1705358 h 1705971"/>
              <a:gd name="connsiteX4" fmla="*/ 0 w 1706584"/>
              <a:gd name="connsiteY4" fmla="*/ 0 h 1705971"/>
              <a:gd name="connsiteX0" fmla="*/ 612655 w 1571479"/>
              <a:gd name="connsiteY0" fmla="*/ 894108 h 1570866"/>
              <a:gd name="connsiteX1" fmla="*/ 1571479 w 1571479"/>
              <a:gd name="connsiteY1" fmla="*/ 0 h 1570866"/>
              <a:gd name="connsiteX2" fmla="*/ 1570866 w 1571479"/>
              <a:gd name="connsiteY2" fmla="*/ 1570866 h 1570866"/>
              <a:gd name="connsiteX3" fmla="*/ 0 w 1571479"/>
              <a:gd name="connsiteY3" fmla="*/ 1570253 h 1570866"/>
              <a:gd name="connsiteX4" fmla="*/ 612655 w 1571479"/>
              <a:gd name="connsiteY4" fmla="*/ 894108 h 1570866"/>
              <a:gd name="connsiteX0" fmla="*/ 612655 w 1571479"/>
              <a:gd name="connsiteY0" fmla="*/ 894108 h 1570866"/>
              <a:gd name="connsiteX1" fmla="*/ 1571479 w 1571479"/>
              <a:gd name="connsiteY1" fmla="*/ 0 h 1570866"/>
              <a:gd name="connsiteX2" fmla="*/ 1570866 w 1571479"/>
              <a:gd name="connsiteY2" fmla="*/ 1570866 h 1570866"/>
              <a:gd name="connsiteX3" fmla="*/ 0 w 1571479"/>
              <a:gd name="connsiteY3" fmla="*/ 1570253 h 1570866"/>
              <a:gd name="connsiteX4" fmla="*/ 612655 w 1571479"/>
              <a:gd name="connsiteY4" fmla="*/ 894108 h 1570866"/>
              <a:gd name="connsiteX0" fmla="*/ 660951 w 1571479"/>
              <a:gd name="connsiteY0" fmla="*/ 903540 h 1570866"/>
              <a:gd name="connsiteX1" fmla="*/ 1571479 w 1571479"/>
              <a:gd name="connsiteY1" fmla="*/ 0 h 1570866"/>
              <a:gd name="connsiteX2" fmla="*/ 1570866 w 1571479"/>
              <a:gd name="connsiteY2" fmla="*/ 1570866 h 1570866"/>
              <a:gd name="connsiteX3" fmla="*/ 0 w 1571479"/>
              <a:gd name="connsiteY3" fmla="*/ 1570253 h 1570866"/>
              <a:gd name="connsiteX4" fmla="*/ 660951 w 1571479"/>
              <a:gd name="connsiteY4" fmla="*/ 903540 h 1570866"/>
              <a:gd name="connsiteX0" fmla="*/ 660951 w 1571479"/>
              <a:gd name="connsiteY0" fmla="*/ 903540 h 1570866"/>
              <a:gd name="connsiteX1" fmla="*/ 1571479 w 1571479"/>
              <a:gd name="connsiteY1" fmla="*/ 0 h 1570866"/>
              <a:gd name="connsiteX2" fmla="*/ 1570866 w 1571479"/>
              <a:gd name="connsiteY2" fmla="*/ 1570866 h 1570866"/>
              <a:gd name="connsiteX3" fmla="*/ 0 w 1571479"/>
              <a:gd name="connsiteY3" fmla="*/ 1570253 h 1570866"/>
              <a:gd name="connsiteX4" fmla="*/ 660951 w 1571479"/>
              <a:gd name="connsiteY4" fmla="*/ 903540 h 1570866"/>
              <a:gd name="connsiteX0" fmla="*/ 660951 w 1571479"/>
              <a:gd name="connsiteY0" fmla="*/ 903540 h 1570866"/>
              <a:gd name="connsiteX1" fmla="*/ 1571479 w 1571479"/>
              <a:gd name="connsiteY1" fmla="*/ 0 h 1570866"/>
              <a:gd name="connsiteX2" fmla="*/ 1570866 w 1571479"/>
              <a:gd name="connsiteY2" fmla="*/ 1570866 h 1570866"/>
              <a:gd name="connsiteX3" fmla="*/ 0 w 1571479"/>
              <a:gd name="connsiteY3" fmla="*/ 1570253 h 1570866"/>
              <a:gd name="connsiteX4" fmla="*/ 660951 w 1571479"/>
              <a:gd name="connsiteY4" fmla="*/ 903540 h 1570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1479" h="1570866">
                <a:moveTo>
                  <a:pt x="660951" y="903540"/>
                </a:moveTo>
                <a:cubicBezTo>
                  <a:pt x="1111702" y="440850"/>
                  <a:pt x="1130422" y="472297"/>
                  <a:pt x="1571479" y="0"/>
                </a:cubicBezTo>
                <a:cubicBezTo>
                  <a:pt x="1571275" y="523622"/>
                  <a:pt x="1571070" y="1047244"/>
                  <a:pt x="1570866" y="1570866"/>
                </a:cubicBezTo>
                <a:lnTo>
                  <a:pt x="0" y="1570253"/>
                </a:lnTo>
                <a:lnTo>
                  <a:pt x="660951" y="903540"/>
                </a:lnTo>
                <a:close/>
              </a:path>
            </a:pathLst>
          </a:custGeom>
          <a:solidFill>
            <a:srgbClr val="00B0F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solidFill>
                <a:schemeClr val="tx1">
                  <a:lumMod val="65000"/>
                  <a:lumOff val="35000"/>
                </a:schemeClr>
              </a:solidFill>
            </a:endParaRPr>
          </a:p>
        </p:txBody>
      </p:sp>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679797">
            <a:off x="-565074" y="1153232"/>
            <a:ext cx="4367741" cy="2691620"/>
          </a:xfrm>
          <a:prstGeom prst="rect">
            <a:avLst/>
          </a:prstGeom>
        </p:spPr>
      </p:pic>
      <p:sp>
        <p:nvSpPr>
          <p:cNvPr id="30" name="Rectangle 29"/>
          <p:cNvSpPr/>
          <p:nvPr/>
        </p:nvSpPr>
        <p:spPr>
          <a:xfrm rot="2588859">
            <a:off x="1213535" y="2035735"/>
            <a:ext cx="1567690" cy="309097"/>
          </a:xfrm>
          <a:prstGeom prst="rect">
            <a:avLst/>
          </a:pr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solidFill>
                <a:schemeClr val="tx1">
                  <a:lumMod val="65000"/>
                  <a:lumOff val="35000"/>
                </a:schemeClr>
              </a:solidFill>
            </a:endParaRPr>
          </a:p>
        </p:txBody>
      </p:sp>
      <p:sp>
        <p:nvSpPr>
          <p:cNvPr id="32" name="Rectangle 31"/>
          <p:cNvSpPr/>
          <p:nvPr/>
        </p:nvSpPr>
        <p:spPr>
          <a:xfrm rot="2588859">
            <a:off x="-100685" y="3564284"/>
            <a:ext cx="1567690" cy="309097"/>
          </a:xfrm>
          <a:prstGeom prst="rect">
            <a:avLst/>
          </a:prstGeom>
          <a:solidFill>
            <a:schemeClr val="bg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solidFill>
                <a:schemeClr val="tx1">
                  <a:lumMod val="65000"/>
                  <a:lumOff val="35000"/>
                </a:schemeClr>
              </a:solidFill>
            </a:endParaRPr>
          </a:p>
        </p:txBody>
      </p:sp>
    </p:spTree>
    <p:extLst>
      <p:ext uri="{BB962C8B-B14F-4D97-AF65-F5344CB8AC3E}">
        <p14:creationId xmlns:p14="http://schemas.microsoft.com/office/powerpoint/2010/main" val="33987284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pattFill prst="pct5">
          <a:fgClr>
            <a:schemeClr val="accent1">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A80611CF-FC22-4379-853B-AC3D95DBB15E}"/>
              </a:ext>
            </a:extLst>
          </p:cNvPr>
          <p:cNvSpPr/>
          <p:nvPr/>
        </p:nvSpPr>
        <p:spPr>
          <a:xfrm>
            <a:off x="0" y="0"/>
            <a:ext cx="6708531" cy="6858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 name="Group 9">
            <a:extLst>
              <a:ext uri="{FF2B5EF4-FFF2-40B4-BE49-F238E27FC236}">
                <a16:creationId xmlns:a16="http://schemas.microsoft.com/office/drawing/2014/main" xmlns="" id="{785AFA23-8180-4E47-81B3-E754AA4FBB78}"/>
              </a:ext>
            </a:extLst>
          </p:cNvPr>
          <p:cNvGrpSpPr/>
          <p:nvPr/>
        </p:nvGrpSpPr>
        <p:grpSpPr>
          <a:xfrm>
            <a:off x="278778" y="6437983"/>
            <a:ext cx="6242338" cy="142202"/>
            <a:chOff x="3632040" y="5304907"/>
            <a:chExt cx="8559959" cy="137006"/>
          </a:xfrm>
        </p:grpSpPr>
        <p:grpSp>
          <p:nvGrpSpPr>
            <p:cNvPr id="11" name="Group 10">
              <a:extLst>
                <a:ext uri="{FF2B5EF4-FFF2-40B4-BE49-F238E27FC236}">
                  <a16:creationId xmlns:a16="http://schemas.microsoft.com/office/drawing/2014/main" xmlns="" id="{3448B566-5655-4FFA-A7BF-5A4DB467FC4C}"/>
                </a:ext>
              </a:extLst>
            </p:cNvPr>
            <p:cNvGrpSpPr/>
            <p:nvPr/>
          </p:nvGrpSpPr>
          <p:grpSpPr>
            <a:xfrm>
              <a:off x="3632040" y="5310936"/>
              <a:ext cx="4279981" cy="130977"/>
              <a:chOff x="11445923" y="0"/>
              <a:chExt cx="1119115" cy="2552282"/>
            </a:xfrm>
          </p:grpSpPr>
          <p:sp>
            <p:nvSpPr>
              <p:cNvPr id="16" name="Rectangle 15">
                <a:extLst>
                  <a:ext uri="{FF2B5EF4-FFF2-40B4-BE49-F238E27FC236}">
                    <a16:creationId xmlns:a16="http://schemas.microsoft.com/office/drawing/2014/main" xmlns="" id="{BD73106E-1504-44E4-93C3-7251F249B1BD}"/>
                  </a:ext>
                </a:extLst>
              </p:cNvPr>
              <p:cNvSpPr/>
              <p:nvPr/>
            </p:nvSpPr>
            <p:spPr>
              <a:xfrm>
                <a:off x="11818961" y="0"/>
                <a:ext cx="373038" cy="2552282"/>
              </a:xfrm>
              <a:prstGeom prst="rect">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 name="Rectangle 16">
                <a:extLst>
                  <a:ext uri="{FF2B5EF4-FFF2-40B4-BE49-F238E27FC236}">
                    <a16:creationId xmlns:a16="http://schemas.microsoft.com/office/drawing/2014/main" xmlns="" id="{4DA80A20-7E76-4677-B1C4-837956DC50F2}"/>
                  </a:ext>
                </a:extLst>
              </p:cNvPr>
              <p:cNvSpPr/>
              <p:nvPr/>
            </p:nvSpPr>
            <p:spPr>
              <a:xfrm>
                <a:off x="11445923" y="0"/>
                <a:ext cx="373038" cy="2552282"/>
              </a:xfrm>
              <a:prstGeom prst="rect">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8" name="Rectangle 17">
                <a:extLst>
                  <a:ext uri="{FF2B5EF4-FFF2-40B4-BE49-F238E27FC236}">
                    <a16:creationId xmlns:a16="http://schemas.microsoft.com/office/drawing/2014/main" xmlns="" id="{76094F6A-A6CD-4DF6-9F3E-C44059BE6801}"/>
                  </a:ext>
                </a:extLst>
              </p:cNvPr>
              <p:cNvSpPr/>
              <p:nvPr/>
            </p:nvSpPr>
            <p:spPr>
              <a:xfrm>
                <a:off x="12192000" y="0"/>
                <a:ext cx="373038" cy="2552282"/>
              </a:xfrm>
              <a:prstGeom prst="rect">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12" name="Group 11">
              <a:extLst>
                <a:ext uri="{FF2B5EF4-FFF2-40B4-BE49-F238E27FC236}">
                  <a16:creationId xmlns:a16="http://schemas.microsoft.com/office/drawing/2014/main" xmlns="" id="{F989D586-919F-49B7-BBFA-8801B326B84E}"/>
                </a:ext>
              </a:extLst>
            </p:cNvPr>
            <p:cNvGrpSpPr/>
            <p:nvPr/>
          </p:nvGrpSpPr>
          <p:grpSpPr>
            <a:xfrm>
              <a:off x="7912018" y="5304907"/>
              <a:ext cx="4279981" cy="137006"/>
              <a:chOff x="11445923" y="0"/>
              <a:chExt cx="1119115" cy="2552282"/>
            </a:xfrm>
          </p:grpSpPr>
          <p:sp>
            <p:nvSpPr>
              <p:cNvPr id="13" name="Rectangle 12">
                <a:extLst>
                  <a:ext uri="{FF2B5EF4-FFF2-40B4-BE49-F238E27FC236}">
                    <a16:creationId xmlns:a16="http://schemas.microsoft.com/office/drawing/2014/main" xmlns="" id="{EA0312F7-E999-4E29-A392-F29C9CDB764C}"/>
                  </a:ext>
                </a:extLst>
              </p:cNvPr>
              <p:cNvSpPr/>
              <p:nvPr/>
            </p:nvSpPr>
            <p:spPr>
              <a:xfrm>
                <a:off x="11818961" y="0"/>
                <a:ext cx="373038" cy="2552282"/>
              </a:xfrm>
              <a:prstGeom prst="rect">
                <a:avLst/>
              </a:prstGeom>
              <a:solidFill>
                <a:schemeClr val="accent3"/>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 name="Rectangle 13">
                <a:extLst>
                  <a:ext uri="{FF2B5EF4-FFF2-40B4-BE49-F238E27FC236}">
                    <a16:creationId xmlns:a16="http://schemas.microsoft.com/office/drawing/2014/main" xmlns="" id="{08A30DAA-0F4A-4CFF-AA3C-AD7BCFE3BC32}"/>
                  </a:ext>
                </a:extLst>
              </p:cNvPr>
              <p:cNvSpPr/>
              <p:nvPr/>
            </p:nvSpPr>
            <p:spPr>
              <a:xfrm>
                <a:off x="11445923" y="0"/>
                <a:ext cx="373038" cy="2552282"/>
              </a:xfrm>
              <a:prstGeom prst="rect">
                <a:avLst/>
              </a:prstGeom>
              <a:solidFill>
                <a:schemeClr val="accent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Rectangle 14">
                <a:extLst>
                  <a:ext uri="{FF2B5EF4-FFF2-40B4-BE49-F238E27FC236}">
                    <a16:creationId xmlns:a16="http://schemas.microsoft.com/office/drawing/2014/main" xmlns="" id="{8AF7194E-3828-4F9E-B007-AD078C1183C8}"/>
                  </a:ext>
                </a:extLst>
              </p:cNvPr>
              <p:cNvSpPr/>
              <p:nvPr/>
            </p:nvSpPr>
            <p:spPr>
              <a:xfrm>
                <a:off x="12192000" y="0"/>
                <a:ext cx="373038" cy="2552282"/>
              </a:xfrm>
              <a:prstGeom prst="rect">
                <a:avLst/>
              </a:prstGeom>
              <a:solidFill>
                <a:schemeClr val="accent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sp>
        <p:nvSpPr>
          <p:cNvPr id="19" name="TextBox 18">
            <a:extLst>
              <a:ext uri="{FF2B5EF4-FFF2-40B4-BE49-F238E27FC236}">
                <a16:creationId xmlns:a16="http://schemas.microsoft.com/office/drawing/2014/main" xmlns="" id="{C7067644-89F6-4C35-B91A-EE87490F5E65}"/>
              </a:ext>
            </a:extLst>
          </p:cNvPr>
          <p:cNvSpPr txBox="1"/>
          <p:nvPr/>
        </p:nvSpPr>
        <p:spPr>
          <a:xfrm>
            <a:off x="404933" y="282743"/>
            <a:ext cx="5898663" cy="5632311"/>
          </a:xfrm>
          <a:prstGeom prst="rect">
            <a:avLst/>
          </a:prstGeom>
          <a:noFill/>
        </p:spPr>
        <p:txBody>
          <a:bodyPr wrap="square" rtlCol="0">
            <a:spAutoFit/>
          </a:bodyPr>
          <a:lstStyle/>
          <a:p>
            <a:r>
              <a:rPr lang="es-ES" b="1" dirty="0">
                <a:solidFill>
                  <a:srgbClr val="0070C0"/>
                </a:solidFill>
                <a:latin typeface="Century Gothic" pitchFamily="34" charset="0"/>
              </a:rPr>
              <a:t>La unidad de purificación de agua móvil WATERTECH basada en tecnología de ósmosis inversa se utiliza para el tratamiento de agua contaminada y salobre de tuberías, lagos, ríos, pozos y agua de mar. Esta unidad se utiliza para eliminar: bacterias, productos peligrosos y exceso de sales, para suministrar agua potable para servicios y consumo humano. Instalaciones: Las plantas de potabilización se hacen en contenedores de 20 o 40 pies, o se separan en varios contenedores según el flujo de agua potable requerido. El agua purificada se puede almacenar en un tanque dentro del contenedor, en un tanque externo más grande, o en un tanque en otro contenedor. Las bombas de agua potable están instaladas dentro del contenedor. El contenedor tiene aire acondicionado, está aislado y puede estar equipado con un generador o paneles fotovoltaicos o simplemente alimentado por la red</a:t>
            </a:r>
            <a:r>
              <a:rPr lang="es-ES" b="1" dirty="0" smtClean="0">
                <a:solidFill>
                  <a:srgbClr val="0070C0"/>
                </a:solidFill>
                <a:latin typeface="Century Gothic" pitchFamily="34" charset="0"/>
              </a:rPr>
              <a:t>.</a:t>
            </a:r>
            <a:endParaRPr lang="es-ES" b="1" dirty="0">
              <a:solidFill>
                <a:srgbClr val="0070C0"/>
              </a:solidFill>
              <a:latin typeface="Century Gothic" pitchFamily="34" charset="0"/>
            </a:endParaRPr>
          </a:p>
        </p:txBody>
      </p:sp>
      <p:pic>
        <p:nvPicPr>
          <p:cNvPr id="2" name="Image 1"/>
          <p:cNvPicPr>
            <a:picLocks noChangeAspect="1"/>
          </p:cNvPicPr>
          <p:nvPr/>
        </p:nvPicPr>
        <p:blipFill rotWithShape="1">
          <a:blip r:embed="rId2">
            <a:extLst>
              <a:ext uri="{28A0092B-C50C-407E-A947-70E740481C1C}">
                <a14:useLocalDpi xmlns:a14="http://schemas.microsoft.com/office/drawing/2010/main" val="0"/>
              </a:ext>
            </a:extLst>
          </a:blip>
          <a:srcRect l="26455" t="9912" r="29700" b="9912"/>
          <a:stretch/>
        </p:blipFill>
        <p:spPr>
          <a:xfrm>
            <a:off x="6708531" y="0"/>
            <a:ext cx="5483469" cy="6858000"/>
          </a:xfrm>
          <a:prstGeom prst="rect">
            <a:avLst/>
          </a:prstGeom>
        </p:spPr>
      </p:pic>
    </p:spTree>
    <p:extLst>
      <p:ext uri="{BB962C8B-B14F-4D97-AF65-F5344CB8AC3E}">
        <p14:creationId xmlns:p14="http://schemas.microsoft.com/office/powerpoint/2010/main" val="3036633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Image 35"/>
          <p:cNvPicPr>
            <a:picLocks noChangeAspect="1"/>
          </p:cNvPicPr>
          <p:nvPr/>
        </p:nvPicPr>
        <p:blipFill rotWithShape="1">
          <a:blip r:embed="rId2">
            <a:extLst>
              <a:ext uri="{28A0092B-C50C-407E-A947-70E740481C1C}">
                <a14:useLocalDpi xmlns:a14="http://schemas.microsoft.com/office/drawing/2010/main" val="0"/>
              </a:ext>
            </a:extLst>
          </a:blip>
          <a:srcRect t="20762" b="4977"/>
          <a:stretch/>
        </p:blipFill>
        <p:spPr>
          <a:xfrm>
            <a:off x="-1" y="0"/>
            <a:ext cx="8373979" cy="6462486"/>
          </a:xfrm>
          <a:prstGeom prst="rect">
            <a:avLst/>
          </a:prstGeom>
        </p:spPr>
      </p:pic>
      <p:sp>
        <p:nvSpPr>
          <p:cNvPr id="17" name="Rectangle 16">
            <a:extLst>
              <a:ext uri="{FF2B5EF4-FFF2-40B4-BE49-F238E27FC236}">
                <a16:creationId xmlns:a16="http://schemas.microsoft.com/office/drawing/2014/main" xmlns="" id="{C781E7EF-B292-4EBC-947B-B05F0A1E82DD}"/>
              </a:ext>
            </a:extLst>
          </p:cNvPr>
          <p:cNvSpPr/>
          <p:nvPr/>
        </p:nvSpPr>
        <p:spPr>
          <a:xfrm>
            <a:off x="8644046" y="0"/>
            <a:ext cx="3547954" cy="6858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37" name="Group 35">
            <a:extLst>
              <a:ext uri="{FF2B5EF4-FFF2-40B4-BE49-F238E27FC236}">
                <a16:creationId xmlns:a16="http://schemas.microsoft.com/office/drawing/2014/main" xmlns="" id="{47BFF0FC-DCAB-47B2-8C30-94BCD79923D1}"/>
              </a:ext>
            </a:extLst>
          </p:cNvPr>
          <p:cNvGrpSpPr/>
          <p:nvPr/>
        </p:nvGrpSpPr>
        <p:grpSpPr>
          <a:xfrm>
            <a:off x="6" y="6452961"/>
            <a:ext cx="8373972" cy="98964"/>
            <a:chOff x="3894329" y="5304904"/>
            <a:chExt cx="8297670" cy="137009"/>
          </a:xfrm>
        </p:grpSpPr>
        <p:grpSp>
          <p:nvGrpSpPr>
            <p:cNvPr id="38" name="Group 26">
              <a:extLst>
                <a:ext uri="{FF2B5EF4-FFF2-40B4-BE49-F238E27FC236}">
                  <a16:creationId xmlns:a16="http://schemas.microsoft.com/office/drawing/2014/main" xmlns="" id="{C77B777B-DEA8-4573-8596-03CD5CF4ACD7}"/>
                </a:ext>
              </a:extLst>
            </p:cNvPr>
            <p:cNvGrpSpPr/>
            <p:nvPr/>
          </p:nvGrpSpPr>
          <p:grpSpPr>
            <a:xfrm>
              <a:off x="3894329" y="5310936"/>
              <a:ext cx="4017698" cy="130977"/>
              <a:chOff x="11514504" y="0"/>
              <a:chExt cx="1050534" cy="2552282"/>
            </a:xfrm>
          </p:grpSpPr>
          <p:sp>
            <p:nvSpPr>
              <p:cNvPr id="43" name="Rectangle 42">
                <a:extLst>
                  <a:ext uri="{FF2B5EF4-FFF2-40B4-BE49-F238E27FC236}">
                    <a16:creationId xmlns:a16="http://schemas.microsoft.com/office/drawing/2014/main" xmlns="" id="{AE60B278-363D-4CBD-BEC2-21DBD0331773}"/>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4" name="Rectangle 43">
                <a:extLst>
                  <a:ext uri="{FF2B5EF4-FFF2-40B4-BE49-F238E27FC236}">
                    <a16:creationId xmlns:a16="http://schemas.microsoft.com/office/drawing/2014/main" xmlns="" id="{8BC28E13-95D1-456C-9D5E-99C7C947E1E0}"/>
                  </a:ext>
                </a:extLst>
              </p:cNvPr>
              <p:cNvSpPr/>
              <p:nvPr/>
            </p:nvSpPr>
            <p:spPr>
              <a:xfrm>
                <a:off x="11514504" y="0"/>
                <a:ext cx="304457" cy="25522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5" name="Rectangle 44">
                <a:extLst>
                  <a:ext uri="{FF2B5EF4-FFF2-40B4-BE49-F238E27FC236}">
                    <a16:creationId xmlns:a16="http://schemas.microsoft.com/office/drawing/2014/main" xmlns="" id="{B574B2F7-DAB3-42A4-AB9B-0B484B0455E9}"/>
                  </a:ext>
                </a:extLst>
              </p:cNvPr>
              <p:cNvSpPr/>
              <p:nvPr/>
            </p:nvSpPr>
            <p:spPr>
              <a:xfrm>
                <a:off x="12192000" y="0"/>
                <a:ext cx="373038" cy="25522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39" name="Group 30">
              <a:extLst>
                <a:ext uri="{FF2B5EF4-FFF2-40B4-BE49-F238E27FC236}">
                  <a16:creationId xmlns:a16="http://schemas.microsoft.com/office/drawing/2014/main" xmlns="" id="{E451F46C-5462-4285-B560-9B15C506BCF2}"/>
                </a:ext>
              </a:extLst>
            </p:cNvPr>
            <p:cNvGrpSpPr/>
            <p:nvPr/>
          </p:nvGrpSpPr>
          <p:grpSpPr>
            <a:xfrm>
              <a:off x="7912018" y="5304904"/>
              <a:ext cx="4279981" cy="137009"/>
              <a:chOff x="11445923" y="-54"/>
              <a:chExt cx="1119115" cy="2552336"/>
            </a:xfrm>
          </p:grpSpPr>
          <p:sp>
            <p:nvSpPr>
              <p:cNvPr id="40" name="Rectangle 39">
                <a:extLst>
                  <a:ext uri="{FF2B5EF4-FFF2-40B4-BE49-F238E27FC236}">
                    <a16:creationId xmlns:a16="http://schemas.microsoft.com/office/drawing/2014/main" xmlns="" id="{B4DDE81F-6471-4E3B-ACB1-05368C5221F6}"/>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1" name="Rectangle 40">
                <a:extLst>
                  <a:ext uri="{FF2B5EF4-FFF2-40B4-BE49-F238E27FC236}">
                    <a16:creationId xmlns:a16="http://schemas.microsoft.com/office/drawing/2014/main" xmlns="" id="{FF199574-BA69-4459-9AAF-BBE602C7B5A9}"/>
                  </a:ext>
                </a:extLst>
              </p:cNvPr>
              <p:cNvSpPr/>
              <p:nvPr/>
            </p:nvSpPr>
            <p:spPr>
              <a:xfrm>
                <a:off x="11445923" y="0"/>
                <a:ext cx="373038" cy="2552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2" name="Rectangle 41">
                <a:extLst>
                  <a:ext uri="{FF2B5EF4-FFF2-40B4-BE49-F238E27FC236}">
                    <a16:creationId xmlns:a16="http://schemas.microsoft.com/office/drawing/2014/main" xmlns="" id="{3C84CA51-8DA3-444D-9FC1-163933FD07B1}"/>
                  </a:ext>
                </a:extLst>
              </p:cNvPr>
              <p:cNvSpPr/>
              <p:nvPr/>
            </p:nvSpPr>
            <p:spPr>
              <a:xfrm>
                <a:off x="12192000" y="-54"/>
                <a:ext cx="373038" cy="25522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sp>
        <p:nvSpPr>
          <p:cNvPr id="49" name="Rectangle 48"/>
          <p:cNvSpPr/>
          <p:nvPr/>
        </p:nvSpPr>
        <p:spPr>
          <a:xfrm rot="16200000">
            <a:off x="7323890" y="2081553"/>
            <a:ext cx="6188270" cy="2554545"/>
          </a:xfrm>
          <a:prstGeom prst="rect">
            <a:avLst/>
          </a:prstGeom>
        </p:spPr>
        <p:txBody>
          <a:bodyPr wrap="square">
            <a:spAutoFit/>
          </a:bodyPr>
          <a:lstStyle/>
          <a:p>
            <a:r>
              <a:rPr lang="es-ES" sz="8000" b="1" spc="50" dirty="0">
                <a:ln w="11430"/>
                <a:solidFill>
                  <a:schemeClr val="bg1"/>
                </a:solidFill>
                <a:effectLst>
                  <a:outerShdw blurRad="76200" dist="50800" dir="5400000" algn="tl" rotWithShape="0">
                    <a:srgbClr val="000000">
                      <a:alpha val="65000"/>
                    </a:srgbClr>
                  </a:outerShdw>
                </a:effectLst>
              </a:rPr>
              <a:t>Unidades de </a:t>
            </a:r>
            <a:r>
              <a:rPr lang="es-ES" sz="8000" b="1" spc="50" dirty="0" smtClean="0">
                <a:ln w="11430"/>
                <a:solidFill>
                  <a:schemeClr val="bg1"/>
                </a:solidFill>
                <a:effectLst>
                  <a:outerShdw blurRad="76200" dist="50800" dir="5400000" algn="tl" rotWithShape="0">
                    <a:srgbClr val="000000">
                      <a:alpha val="65000"/>
                    </a:srgbClr>
                  </a:outerShdw>
                </a:effectLst>
              </a:rPr>
              <a:t>chasis</a:t>
            </a:r>
            <a:endParaRPr lang="fr-FR" sz="8000" dirty="0">
              <a:solidFill>
                <a:schemeClr val="bg1"/>
              </a:solidFill>
            </a:endParaRPr>
          </a:p>
        </p:txBody>
      </p:sp>
      <p:grpSp>
        <p:nvGrpSpPr>
          <p:cNvPr id="50" name="Group 35">
            <a:extLst>
              <a:ext uri="{FF2B5EF4-FFF2-40B4-BE49-F238E27FC236}">
                <a16:creationId xmlns:a16="http://schemas.microsoft.com/office/drawing/2014/main" xmlns="" id="{47BFF0FC-DCAB-47B2-8C30-94BCD79923D1}"/>
              </a:ext>
            </a:extLst>
          </p:cNvPr>
          <p:cNvGrpSpPr/>
          <p:nvPr/>
        </p:nvGrpSpPr>
        <p:grpSpPr>
          <a:xfrm rot="5400000">
            <a:off x="5125433" y="3226474"/>
            <a:ext cx="6551925" cy="98962"/>
            <a:chOff x="5690332" y="5304907"/>
            <a:chExt cx="6492225" cy="137006"/>
          </a:xfrm>
        </p:grpSpPr>
        <p:grpSp>
          <p:nvGrpSpPr>
            <p:cNvPr id="51" name="Group 26">
              <a:extLst>
                <a:ext uri="{FF2B5EF4-FFF2-40B4-BE49-F238E27FC236}">
                  <a16:creationId xmlns:a16="http://schemas.microsoft.com/office/drawing/2014/main" xmlns="" id="{C77B777B-DEA8-4573-8596-03CD5CF4ACD7}"/>
                </a:ext>
              </a:extLst>
            </p:cNvPr>
            <p:cNvGrpSpPr/>
            <p:nvPr/>
          </p:nvGrpSpPr>
          <p:grpSpPr>
            <a:xfrm>
              <a:off x="5690332" y="5310935"/>
              <a:ext cx="2221682" cy="130978"/>
              <a:chOff x="11984120" y="-13"/>
              <a:chExt cx="580918" cy="2552309"/>
            </a:xfrm>
          </p:grpSpPr>
          <p:sp>
            <p:nvSpPr>
              <p:cNvPr id="56" name="Rectangle 55">
                <a:extLst>
                  <a:ext uri="{FF2B5EF4-FFF2-40B4-BE49-F238E27FC236}">
                    <a16:creationId xmlns:a16="http://schemas.microsoft.com/office/drawing/2014/main" xmlns="" id="{AE60B278-363D-4CBD-BEC2-21DBD0331773}"/>
                  </a:ext>
                </a:extLst>
              </p:cNvPr>
              <p:cNvSpPr/>
              <p:nvPr/>
            </p:nvSpPr>
            <p:spPr>
              <a:xfrm>
                <a:off x="11984120" y="-13"/>
                <a:ext cx="207879" cy="255230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8" name="Rectangle 57">
                <a:extLst>
                  <a:ext uri="{FF2B5EF4-FFF2-40B4-BE49-F238E27FC236}">
                    <a16:creationId xmlns:a16="http://schemas.microsoft.com/office/drawing/2014/main" xmlns="" id="{B574B2F7-DAB3-42A4-AB9B-0B484B0455E9}"/>
                  </a:ext>
                </a:extLst>
              </p:cNvPr>
              <p:cNvSpPr/>
              <p:nvPr/>
            </p:nvSpPr>
            <p:spPr>
              <a:xfrm>
                <a:off x="12192000" y="0"/>
                <a:ext cx="373038" cy="25522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52" name="Group 30">
              <a:extLst>
                <a:ext uri="{FF2B5EF4-FFF2-40B4-BE49-F238E27FC236}">
                  <a16:creationId xmlns:a16="http://schemas.microsoft.com/office/drawing/2014/main" xmlns="" id="{E451F46C-5462-4285-B560-9B15C506BCF2}"/>
                </a:ext>
              </a:extLst>
            </p:cNvPr>
            <p:cNvGrpSpPr/>
            <p:nvPr/>
          </p:nvGrpSpPr>
          <p:grpSpPr>
            <a:xfrm>
              <a:off x="7912015" y="5304907"/>
              <a:ext cx="4270542" cy="137006"/>
              <a:chOff x="11445923" y="0"/>
              <a:chExt cx="1116647" cy="2552282"/>
            </a:xfrm>
          </p:grpSpPr>
          <p:sp>
            <p:nvSpPr>
              <p:cNvPr id="53" name="Rectangle 52">
                <a:extLst>
                  <a:ext uri="{FF2B5EF4-FFF2-40B4-BE49-F238E27FC236}">
                    <a16:creationId xmlns:a16="http://schemas.microsoft.com/office/drawing/2014/main" xmlns="" id="{B4DDE81F-6471-4E3B-ACB1-05368C5221F6}"/>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4" name="Rectangle 53">
                <a:extLst>
                  <a:ext uri="{FF2B5EF4-FFF2-40B4-BE49-F238E27FC236}">
                    <a16:creationId xmlns:a16="http://schemas.microsoft.com/office/drawing/2014/main" xmlns="" id="{FF199574-BA69-4459-9AAF-BBE602C7B5A9}"/>
                  </a:ext>
                </a:extLst>
              </p:cNvPr>
              <p:cNvSpPr/>
              <p:nvPr/>
            </p:nvSpPr>
            <p:spPr>
              <a:xfrm>
                <a:off x="11445923" y="0"/>
                <a:ext cx="373038" cy="2552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5" name="Rectangle 54">
                <a:extLst>
                  <a:ext uri="{FF2B5EF4-FFF2-40B4-BE49-F238E27FC236}">
                    <a16:creationId xmlns:a16="http://schemas.microsoft.com/office/drawing/2014/main" xmlns="" id="{3C84CA51-8DA3-444D-9FC1-163933FD07B1}"/>
                  </a:ext>
                </a:extLst>
              </p:cNvPr>
              <p:cNvSpPr/>
              <p:nvPr/>
            </p:nvSpPr>
            <p:spPr>
              <a:xfrm>
                <a:off x="12192001" y="112292"/>
                <a:ext cx="370569" cy="24397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spTree>
    <p:extLst>
      <p:ext uri="{BB962C8B-B14F-4D97-AF65-F5344CB8AC3E}">
        <p14:creationId xmlns:p14="http://schemas.microsoft.com/office/powerpoint/2010/main" val="2653053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 name="Pentagon 3">
            <a:extLst>
              <a:ext uri="{FF2B5EF4-FFF2-40B4-BE49-F238E27FC236}">
                <a16:creationId xmlns:a16="http://schemas.microsoft.com/office/drawing/2014/main" xmlns="" id="{CA4D9453-6CAF-4CD6-8C08-E183DD94E2BE}"/>
              </a:ext>
            </a:extLst>
          </p:cNvPr>
          <p:cNvSpPr/>
          <p:nvPr/>
        </p:nvSpPr>
        <p:spPr>
          <a:xfrm rot="5400000">
            <a:off x="6588081" y="-2757966"/>
            <a:ext cx="1122665" cy="8644299"/>
          </a:xfrm>
          <a:prstGeom prst="round2SameRect">
            <a:avLst>
              <a:gd name="adj1" fmla="val 50000"/>
              <a:gd name="adj2" fmla="val 0"/>
            </a:avLst>
          </a:prstGeom>
          <a:solidFill>
            <a:schemeClr val="accent4"/>
          </a:solidFill>
          <a:ln>
            <a:noFill/>
          </a:ln>
          <a:effectLst>
            <a:outerShdw blurRad="508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94" name="Picture 2" descr="E:\002-KIMS BUSINESS\007-04-1-FIVERR\01-PPT-TEMPLATE\COVER-PSD\05-cut-01.png">
            <a:extLst>
              <a:ext uri="{FF2B5EF4-FFF2-40B4-BE49-F238E27FC236}">
                <a16:creationId xmlns:a16="http://schemas.microsoft.com/office/drawing/2014/main" xmlns="" id="{D2CDFDE9-F391-4175-B8F3-C5AE24D59BC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0943"/>
          <a:stretch/>
        </p:blipFill>
        <p:spPr bwMode="auto">
          <a:xfrm rot="16200000">
            <a:off x="2114692" y="1278660"/>
            <a:ext cx="1464459" cy="229255"/>
          </a:xfrm>
          <a:prstGeom prst="rect">
            <a:avLst/>
          </a:prstGeom>
          <a:noFill/>
          <a:extLst>
            <a:ext uri="{909E8E84-426E-40DD-AFC4-6F175D3DCCD1}">
              <a14:hiddenFill xmlns:a14="http://schemas.microsoft.com/office/drawing/2010/main">
                <a:solidFill>
                  <a:srgbClr val="FFFFFF"/>
                </a:solidFill>
              </a14:hiddenFill>
            </a:ext>
          </a:extLst>
        </p:spPr>
      </p:pic>
      <p:sp>
        <p:nvSpPr>
          <p:cNvPr id="98" name="Pentagon 3">
            <a:extLst>
              <a:ext uri="{FF2B5EF4-FFF2-40B4-BE49-F238E27FC236}">
                <a16:creationId xmlns:a16="http://schemas.microsoft.com/office/drawing/2014/main" xmlns="" id="{CA4D9453-6CAF-4CD6-8C08-E183DD94E2BE}"/>
              </a:ext>
            </a:extLst>
          </p:cNvPr>
          <p:cNvSpPr/>
          <p:nvPr/>
        </p:nvSpPr>
        <p:spPr>
          <a:xfrm rot="5400000">
            <a:off x="6588080" y="-891281"/>
            <a:ext cx="1122665" cy="8644299"/>
          </a:xfrm>
          <a:prstGeom prst="round2SameRect">
            <a:avLst>
              <a:gd name="adj1" fmla="val 50000"/>
              <a:gd name="adj2" fmla="val 0"/>
            </a:avLst>
          </a:prstGeom>
          <a:solidFill>
            <a:schemeClr val="accent3"/>
          </a:solidFill>
          <a:ln>
            <a:noFill/>
          </a:ln>
          <a:effectLst>
            <a:outerShdw blurRad="508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99" name="Picture 2" descr="E:\002-KIMS BUSINESS\007-04-1-FIVERR\01-PPT-TEMPLATE\COVER-PSD\05-cut-01.png">
            <a:extLst>
              <a:ext uri="{FF2B5EF4-FFF2-40B4-BE49-F238E27FC236}">
                <a16:creationId xmlns:a16="http://schemas.microsoft.com/office/drawing/2014/main" xmlns="" id="{D2CDFDE9-F391-4175-B8F3-C5AE24D59BC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0943"/>
          <a:stretch/>
        </p:blipFill>
        <p:spPr bwMode="auto">
          <a:xfrm rot="16200000">
            <a:off x="2114691" y="3145345"/>
            <a:ext cx="1464459" cy="229255"/>
          </a:xfrm>
          <a:prstGeom prst="rect">
            <a:avLst/>
          </a:prstGeom>
          <a:noFill/>
          <a:extLst>
            <a:ext uri="{909E8E84-426E-40DD-AFC4-6F175D3DCCD1}">
              <a14:hiddenFill xmlns:a14="http://schemas.microsoft.com/office/drawing/2010/main">
                <a:solidFill>
                  <a:srgbClr val="FFFFFF"/>
                </a:solidFill>
              </a14:hiddenFill>
            </a:ext>
          </a:extLst>
        </p:spPr>
      </p:pic>
      <p:sp>
        <p:nvSpPr>
          <p:cNvPr id="100" name="Pentagon 3">
            <a:extLst>
              <a:ext uri="{FF2B5EF4-FFF2-40B4-BE49-F238E27FC236}">
                <a16:creationId xmlns:a16="http://schemas.microsoft.com/office/drawing/2014/main" xmlns="" id="{CA4D9453-6CAF-4CD6-8C08-E183DD94E2BE}"/>
              </a:ext>
            </a:extLst>
          </p:cNvPr>
          <p:cNvSpPr/>
          <p:nvPr/>
        </p:nvSpPr>
        <p:spPr>
          <a:xfrm rot="5400000">
            <a:off x="6588079" y="982384"/>
            <a:ext cx="1122665" cy="8644299"/>
          </a:xfrm>
          <a:prstGeom prst="round2SameRect">
            <a:avLst>
              <a:gd name="adj1" fmla="val 50000"/>
              <a:gd name="adj2" fmla="val 0"/>
            </a:avLst>
          </a:prstGeom>
          <a:solidFill>
            <a:schemeClr val="accent5"/>
          </a:solidFill>
          <a:ln>
            <a:noFill/>
          </a:ln>
          <a:effectLst>
            <a:outerShdw blurRad="508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101" name="Picture 2" descr="E:\002-KIMS BUSINESS\007-04-1-FIVERR\01-PPT-TEMPLATE\COVER-PSD\05-cut-01.png">
            <a:extLst>
              <a:ext uri="{FF2B5EF4-FFF2-40B4-BE49-F238E27FC236}">
                <a16:creationId xmlns:a16="http://schemas.microsoft.com/office/drawing/2014/main" xmlns="" id="{D2CDFDE9-F391-4175-B8F3-C5AE24D59BC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0943"/>
          <a:stretch/>
        </p:blipFill>
        <p:spPr bwMode="auto">
          <a:xfrm rot="16200000">
            <a:off x="2114690" y="5019010"/>
            <a:ext cx="1464459" cy="22925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a:picLocks noChangeAspect="1"/>
          </p:cNvPicPr>
          <p:nvPr/>
        </p:nvPicPr>
        <p:blipFill rotWithShape="1">
          <a:blip r:embed="rId3" cstate="print">
            <a:extLst>
              <a:ext uri="{28A0092B-C50C-407E-A947-70E740481C1C}">
                <a14:useLocalDpi xmlns:a14="http://schemas.microsoft.com/office/drawing/2010/main" val="0"/>
              </a:ext>
            </a:extLst>
          </a:blip>
          <a:srcRect l="13378" t="14647" r="13375" b="12106"/>
          <a:stretch/>
        </p:blipFill>
        <p:spPr>
          <a:xfrm>
            <a:off x="842466" y="387747"/>
            <a:ext cx="1303328" cy="1737770"/>
          </a:xfrm>
          <a:prstGeom prst="rect">
            <a:avLst/>
          </a:prstGeom>
          <a:ln w="38100" cmpd="dbl">
            <a:solidFill>
              <a:schemeClr val="accent1"/>
            </a:solidFill>
          </a:ln>
        </p:spPr>
      </p:pic>
      <p:pic>
        <p:nvPicPr>
          <p:cNvPr id="102" name="Image 101"/>
          <p:cNvPicPr>
            <a:picLocks noChangeAspect="1"/>
          </p:cNvPicPr>
          <p:nvPr/>
        </p:nvPicPr>
        <p:blipFill rotWithShape="1">
          <a:blip r:embed="rId4" cstate="print">
            <a:extLst>
              <a:ext uri="{28A0092B-C50C-407E-A947-70E740481C1C}">
                <a14:useLocalDpi xmlns:a14="http://schemas.microsoft.com/office/drawing/2010/main" val="0"/>
              </a:ext>
            </a:extLst>
          </a:blip>
          <a:srcRect l="13375" r="13375"/>
          <a:stretch/>
        </p:blipFill>
        <p:spPr>
          <a:xfrm>
            <a:off x="842466" y="2436628"/>
            <a:ext cx="1303328" cy="2006056"/>
          </a:xfrm>
          <a:prstGeom prst="rect">
            <a:avLst/>
          </a:prstGeom>
          <a:ln w="38100" cmpd="dbl">
            <a:solidFill>
              <a:schemeClr val="accent3"/>
            </a:solidFill>
          </a:ln>
        </p:spPr>
      </p:pic>
      <p:pic>
        <p:nvPicPr>
          <p:cNvPr id="103" name="Image 10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6200000">
            <a:off x="960044" y="3631546"/>
            <a:ext cx="705452" cy="940603"/>
          </a:xfrm>
          <a:prstGeom prst="rect">
            <a:avLst/>
          </a:prstGeom>
          <a:ln>
            <a:noFill/>
          </a:ln>
          <a:effectLst>
            <a:softEdge rad="112500"/>
          </a:effectLst>
        </p:spPr>
      </p:pic>
      <p:pic>
        <p:nvPicPr>
          <p:cNvPr id="104" name="Image 103"/>
          <p:cNvPicPr>
            <a:picLocks noChangeAspect="1"/>
          </p:cNvPicPr>
          <p:nvPr/>
        </p:nvPicPr>
        <p:blipFill rotWithShape="1">
          <a:blip r:embed="rId6" cstate="print">
            <a:extLst>
              <a:ext uri="{28A0092B-C50C-407E-A947-70E740481C1C}">
                <a14:useLocalDpi xmlns:a14="http://schemas.microsoft.com/office/drawing/2010/main" val="0"/>
              </a:ext>
            </a:extLst>
          </a:blip>
          <a:srcRect l="13375" t="5664" r="13375" b="21087"/>
          <a:stretch/>
        </p:blipFill>
        <p:spPr>
          <a:xfrm>
            <a:off x="842466" y="4743201"/>
            <a:ext cx="1303327" cy="1737770"/>
          </a:xfrm>
          <a:prstGeom prst="rect">
            <a:avLst/>
          </a:prstGeom>
          <a:ln w="38100" cmpd="dbl">
            <a:solidFill>
              <a:schemeClr val="accent5"/>
            </a:solidFill>
          </a:ln>
        </p:spPr>
      </p:pic>
      <p:sp>
        <p:nvSpPr>
          <p:cNvPr id="7" name="Rectangle 6"/>
          <p:cNvSpPr/>
          <p:nvPr/>
        </p:nvSpPr>
        <p:spPr>
          <a:xfrm>
            <a:off x="3071751" y="1249687"/>
            <a:ext cx="6096000" cy="646331"/>
          </a:xfrm>
          <a:prstGeom prst="rect">
            <a:avLst/>
          </a:prstGeom>
        </p:spPr>
        <p:txBody>
          <a:bodyPr>
            <a:spAutoFit/>
          </a:bodyPr>
          <a:lstStyle/>
          <a:p>
            <a:r>
              <a:rPr lang="fr-FR" b="1" dirty="0" err="1" smtClean="0"/>
              <a:t>Filtro</a:t>
            </a:r>
            <a:r>
              <a:rPr lang="fr-FR" b="1" dirty="0" smtClean="0"/>
              <a:t> </a:t>
            </a:r>
            <a:r>
              <a:rPr lang="fr-FR" b="1" dirty="0" err="1"/>
              <a:t>separador</a:t>
            </a:r>
            <a:r>
              <a:rPr lang="fr-FR" b="1" dirty="0"/>
              <a:t> </a:t>
            </a:r>
            <a:endParaRPr lang="fr-FR" b="1" dirty="0" smtClean="0"/>
          </a:p>
          <a:p>
            <a:r>
              <a:rPr lang="fr-FR" dirty="0" smtClean="0"/>
              <a:t>de </a:t>
            </a:r>
            <a:r>
              <a:rPr lang="fr-FR" dirty="0" err="1"/>
              <a:t>filtración</a:t>
            </a:r>
            <a:r>
              <a:rPr lang="fr-FR" dirty="0"/>
              <a:t> </a:t>
            </a:r>
            <a:r>
              <a:rPr lang="fr-FR" dirty="0" err="1"/>
              <a:t>gruesa</a:t>
            </a:r>
            <a:r>
              <a:rPr lang="fr-FR" dirty="0"/>
              <a:t> a 100 </a:t>
            </a:r>
            <a:r>
              <a:rPr lang="fr-FR" dirty="0" err="1"/>
              <a:t>micras</a:t>
            </a:r>
            <a:r>
              <a:rPr lang="fr-FR" dirty="0"/>
              <a:t>.</a:t>
            </a:r>
            <a:r>
              <a:rPr lang="fr-FR" dirty="0" smtClean="0">
                <a:solidFill>
                  <a:schemeClr val="bg1"/>
                </a:solidFill>
                <a:latin typeface="Century Gothic" pitchFamily="34" charset="0"/>
              </a:rPr>
              <a:t> </a:t>
            </a:r>
            <a:endParaRPr lang="fr-FR" dirty="0">
              <a:solidFill>
                <a:schemeClr val="bg1"/>
              </a:solidFill>
              <a:latin typeface="Century Gothic" pitchFamily="34" charset="0"/>
            </a:endParaRPr>
          </a:p>
        </p:txBody>
      </p:sp>
      <p:sp>
        <p:nvSpPr>
          <p:cNvPr id="105" name="Rectangle 104"/>
          <p:cNvSpPr/>
          <p:nvPr/>
        </p:nvSpPr>
        <p:spPr>
          <a:xfrm>
            <a:off x="3190501" y="3032094"/>
            <a:ext cx="7722921" cy="923330"/>
          </a:xfrm>
          <a:prstGeom prst="rect">
            <a:avLst/>
          </a:prstGeom>
        </p:spPr>
        <p:txBody>
          <a:bodyPr wrap="square">
            <a:spAutoFit/>
          </a:bodyPr>
          <a:lstStyle/>
          <a:p>
            <a:r>
              <a:rPr lang="es-ES" b="1" dirty="0"/>
              <a:t>Filtro de AFG </a:t>
            </a:r>
            <a:endParaRPr lang="es-ES" b="1" dirty="0" smtClean="0"/>
          </a:p>
          <a:p>
            <a:r>
              <a:rPr lang="es-ES" dirty="0" smtClean="0"/>
              <a:t>Las </a:t>
            </a:r>
            <a:r>
              <a:rPr lang="es-ES" dirty="0"/>
              <a:t>diferentes capas de vidrio de pille molido y un soporte de grava superpuestas en un tanque conforman este filtro</a:t>
            </a:r>
            <a:endParaRPr lang="fr-FR" dirty="0">
              <a:solidFill>
                <a:schemeClr val="tx1">
                  <a:lumMod val="85000"/>
                  <a:lumOff val="15000"/>
                </a:schemeClr>
              </a:solidFill>
              <a:latin typeface="Century Gothic" pitchFamily="34" charset="0"/>
            </a:endParaRPr>
          </a:p>
        </p:txBody>
      </p:sp>
      <p:sp>
        <p:nvSpPr>
          <p:cNvPr id="8" name="Rectangle 7"/>
          <p:cNvSpPr/>
          <p:nvPr/>
        </p:nvSpPr>
        <p:spPr>
          <a:xfrm>
            <a:off x="3190502" y="4854484"/>
            <a:ext cx="7390411" cy="923330"/>
          </a:xfrm>
          <a:prstGeom prst="rect">
            <a:avLst/>
          </a:prstGeom>
        </p:spPr>
        <p:txBody>
          <a:bodyPr wrap="square">
            <a:spAutoFit/>
          </a:bodyPr>
          <a:lstStyle/>
          <a:p>
            <a:r>
              <a:rPr lang="es-ES" b="1" dirty="0">
                <a:solidFill>
                  <a:schemeClr val="bg1"/>
                </a:solidFill>
              </a:rPr>
              <a:t>Unidad de dosificación automática de </a:t>
            </a:r>
            <a:r>
              <a:rPr lang="es-ES" b="1" dirty="0" smtClean="0">
                <a:solidFill>
                  <a:schemeClr val="bg1"/>
                </a:solidFill>
              </a:rPr>
              <a:t>cloro</a:t>
            </a:r>
          </a:p>
          <a:p>
            <a:r>
              <a:rPr lang="es-ES" dirty="0" smtClean="0">
                <a:solidFill>
                  <a:schemeClr val="bg1"/>
                </a:solidFill>
              </a:rPr>
              <a:t> </a:t>
            </a:r>
            <a:r>
              <a:rPr lang="es-ES" dirty="0">
                <a:solidFill>
                  <a:schemeClr val="bg1"/>
                </a:solidFill>
              </a:rPr>
              <a:t>Eliminación de cualquier contaminación bacteriológica que pueda obstruir las membranas de ósmosis.</a:t>
            </a:r>
            <a:endParaRPr lang="fr-FR" dirty="0">
              <a:solidFill>
                <a:schemeClr val="bg1"/>
              </a:solidFill>
              <a:latin typeface="Century Gothic" pitchFamily="34" charset="0"/>
            </a:endParaRPr>
          </a:p>
        </p:txBody>
      </p:sp>
    </p:spTree>
    <p:extLst>
      <p:ext uri="{BB962C8B-B14F-4D97-AF65-F5344CB8AC3E}">
        <p14:creationId xmlns:p14="http://schemas.microsoft.com/office/powerpoint/2010/main" val="20113125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 name="Pentagon 3">
            <a:extLst>
              <a:ext uri="{FF2B5EF4-FFF2-40B4-BE49-F238E27FC236}">
                <a16:creationId xmlns:a16="http://schemas.microsoft.com/office/drawing/2014/main" xmlns="" id="{CA4D9453-6CAF-4CD6-8C08-E183DD94E2BE}"/>
              </a:ext>
            </a:extLst>
          </p:cNvPr>
          <p:cNvSpPr/>
          <p:nvPr/>
        </p:nvSpPr>
        <p:spPr>
          <a:xfrm rot="5400000">
            <a:off x="6588081" y="-2757966"/>
            <a:ext cx="1122665" cy="8644299"/>
          </a:xfrm>
          <a:prstGeom prst="round2SameRect">
            <a:avLst>
              <a:gd name="adj1" fmla="val 50000"/>
              <a:gd name="adj2" fmla="val 0"/>
            </a:avLst>
          </a:prstGeom>
          <a:solidFill>
            <a:schemeClr val="accent4"/>
          </a:solidFill>
          <a:ln>
            <a:noFill/>
          </a:ln>
          <a:effectLst>
            <a:outerShdw blurRad="508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94" name="Picture 2" descr="E:\002-KIMS BUSINESS\007-04-1-FIVERR\01-PPT-TEMPLATE\COVER-PSD\05-cut-01.png">
            <a:extLst>
              <a:ext uri="{FF2B5EF4-FFF2-40B4-BE49-F238E27FC236}">
                <a16:creationId xmlns:a16="http://schemas.microsoft.com/office/drawing/2014/main" xmlns="" id="{D2CDFDE9-F391-4175-B8F3-C5AE24D59BC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0943"/>
          <a:stretch/>
        </p:blipFill>
        <p:spPr bwMode="auto">
          <a:xfrm rot="16200000">
            <a:off x="2114692" y="1278660"/>
            <a:ext cx="1464459" cy="229255"/>
          </a:xfrm>
          <a:prstGeom prst="rect">
            <a:avLst/>
          </a:prstGeom>
          <a:noFill/>
          <a:extLst>
            <a:ext uri="{909E8E84-426E-40DD-AFC4-6F175D3DCCD1}">
              <a14:hiddenFill xmlns:a14="http://schemas.microsoft.com/office/drawing/2010/main">
                <a:solidFill>
                  <a:srgbClr val="FFFFFF"/>
                </a:solidFill>
              </a14:hiddenFill>
            </a:ext>
          </a:extLst>
        </p:spPr>
      </p:pic>
      <p:sp>
        <p:nvSpPr>
          <p:cNvPr id="98" name="Pentagon 3">
            <a:extLst>
              <a:ext uri="{FF2B5EF4-FFF2-40B4-BE49-F238E27FC236}">
                <a16:creationId xmlns:a16="http://schemas.microsoft.com/office/drawing/2014/main" xmlns="" id="{CA4D9453-6CAF-4CD6-8C08-E183DD94E2BE}"/>
              </a:ext>
            </a:extLst>
          </p:cNvPr>
          <p:cNvSpPr/>
          <p:nvPr/>
        </p:nvSpPr>
        <p:spPr>
          <a:xfrm rot="5400000">
            <a:off x="6280527" y="-852923"/>
            <a:ext cx="1737770" cy="8644299"/>
          </a:xfrm>
          <a:prstGeom prst="round2SameRect">
            <a:avLst>
              <a:gd name="adj1" fmla="val 50000"/>
              <a:gd name="adj2" fmla="val 0"/>
            </a:avLst>
          </a:prstGeom>
          <a:solidFill>
            <a:schemeClr val="accent3"/>
          </a:solidFill>
          <a:ln>
            <a:noFill/>
          </a:ln>
          <a:effectLst>
            <a:outerShdw blurRad="508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99" name="Picture 2" descr="E:\002-KIMS BUSINESS\007-04-1-FIVERR\01-PPT-TEMPLATE\COVER-PSD\05-cut-01.png">
            <a:extLst>
              <a:ext uri="{FF2B5EF4-FFF2-40B4-BE49-F238E27FC236}">
                <a16:creationId xmlns:a16="http://schemas.microsoft.com/office/drawing/2014/main" xmlns="" id="{D2CDFDE9-F391-4175-B8F3-C5AE24D59BC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0943"/>
          <a:stretch/>
        </p:blipFill>
        <p:spPr bwMode="auto">
          <a:xfrm rot="16200000">
            <a:off x="1885439" y="3186018"/>
            <a:ext cx="1897896" cy="297108"/>
          </a:xfrm>
          <a:prstGeom prst="rect">
            <a:avLst/>
          </a:prstGeom>
          <a:noFill/>
          <a:extLst>
            <a:ext uri="{909E8E84-426E-40DD-AFC4-6F175D3DCCD1}">
              <a14:hiddenFill xmlns:a14="http://schemas.microsoft.com/office/drawing/2010/main">
                <a:solidFill>
                  <a:srgbClr val="FFFFFF"/>
                </a:solidFill>
              </a14:hiddenFill>
            </a:ext>
          </a:extLst>
        </p:spPr>
      </p:pic>
      <p:sp>
        <p:nvSpPr>
          <p:cNvPr id="100" name="Pentagon 3">
            <a:extLst>
              <a:ext uri="{FF2B5EF4-FFF2-40B4-BE49-F238E27FC236}">
                <a16:creationId xmlns:a16="http://schemas.microsoft.com/office/drawing/2014/main" xmlns="" id="{CA4D9453-6CAF-4CD6-8C08-E183DD94E2BE}"/>
              </a:ext>
            </a:extLst>
          </p:cNvPr>
          <p:cNvSpPr/>
          <p:nvPr/>
        </p:nvSpPr>
        <p:spPr>
          <a:xfrm rot="5400000">
            <a:off x="6588079" y="982384"/>
            <a:ext cx="1122665" cy="8644299"/>
          </a:xfrm>
          <a:prstGeom prst="round2SameRect">
            <a:avLst>
              <a:gd name="adj1" fmla="val 50000"/>
              <a:gd name="adj2" fmla="val 0"/>
            </a:avLst>
          </a:prstGeom>
          <a:solidFill>
            <a:schemeClr val="accent5"/>
          </a:solidFill>
          <a:ln>
            <a:noFill/>
          </a:ln>
          <a:effectLst>
            <a:outerShdw blurRad="508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101" name="Picture 2" descr="E:\002-KIMS BUSINESS\007-04-1-FIVERR\01-PPT-TEMPLATE\COVER-PSD\05-cut-01.png">
            <a:extLst>
              <a:ext uri="{FF2B5EF4-FFF2-40B4-BE49-F238E27FC236}">
                <a16:creationId xmlns:a16="http://schemas.microsoft.com/office/drawing/2014/main" xmlns="" id="{D2CDFDE9-F391-4175-B8F3-C5AE24D59BC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0943"/>
          <a:stretch/>
        </p:blipFill>
        <p:spPr bwMode="auto">
          <a:xfrm rot="16200000">
            <a:off x="2114690" y="5019010"/>
            <a:ext cx="1464459" cy="22925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a:picLocks noChangeAspect="1"/>
          </p:cNvPicPr>
          <p:nvPr/>
        </p:nvPicPr>
        <p:blipFill rotWithShape="1">
          <a:blip r:embed="rId3" cstate="print">
            <a:extLst>
              <a:ext uri="{28A0092B-C50C-407E-A947-70E740481C1C}">
                <a14:useLocalDpi xmlns:a14="http://schemas.microsoft.com/office/drawing/2010/main" val="0"/>
              </a:ext>
            </a:extLst>
          </a:blip>
          <a:srcRect l="19331" r="19953"/>
          <a:stretch/>
        </p:blipFill>
        <p:spPr>
          <a:xfrm>
            <a:off x="842465" y="693701"/>
            <a:ext cx="1303328" cy="1609942"/>
          </a:xfrm>
          <a:prstGeom prst="rect">
            <a:avLst/>
          </a:prstGeom>
          <a:ln w="38100" cmpd="dbl">
            <a:solidFill>
              <a:schemeClr val="accent1"/>
            </a:solidFill>
          </a:ln>
        </p:spPr>
      </p:pic>
      <p:pic>
        <p:nvPicPr>
          <p:cNvPr id="102" name="Image 10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2465" y="2545750"/>
            <a:ext cx="1303328" cy="1737770"/>
          </a:xfrm>
          <a:prstGeom prst="rect">
            <a:avLst/>
          </a:prstGeom>
          <a:ln w="38100" cmpd="dbl">
            <a:solidFill>
              <a:schemeClr val="accent3"/>
            </a:solidFill>
          </a:ln>
        </p:spPr>
      </p:pic>
      <p:pic>
        <p:nvPicPr>
          <p:cNvPr id="104" name="Image 10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2466" y="4585764"/>
            <a:ext cx="1303327" cy="1737770"/>
          </a:xfrm>
          <a:prstGeom prst="rect">
            <a:avLst/>
          </a:prstGeom>
          <a:ln w="38100" cmpd="dbl">
            <a:solidFill>
              <a:schemeClr val="accent5"/>
            </a:solidFill>
          </a:ln>
        </p:spPr>
      </p:pic>
      <p:sp>
        <p:nvSpPr>
          <p:cNvPr id="7" name="Rectangle 6"/>
          <p:cNvSpPr/>
          <p:nvPr/>
        </p:nvSpPr>
        <p:spPr>
          <a:xfrm>
            <a:off x="3071750" y="1020210"/>
            <a:ext cx="8245433" cy="1077218"/>
          </a:xfrm>
          <a:prstGeom prst="rect">
            <a:avLst/>
          </a:prstGeom>
        </p:spPr>
        <p:txBody>
          <a:bodyPr wrap="square">
            <a:spAutoFit/>
          </a:bodyPr>
          <a:lstStyle/>
          <a:p>
            <a:r>
              <a:rPr lang="es-ES" sz="1600" b="1" dirty="0"/>
              <a:t>El sistema AFG </a:t>
            </a:r>
            <a:r>
              <a:rPr lang="es-ES" sz="1600" dirty="0"/>
              <a:t>ha sido diseñado para un flujo continuo y suficiente, se proporciona un lavado a contracorriente cada 24-48 h. El volumen libre requerido para esta fase es del 40%. El intervalo será confirmado durante la puesta en servicio. Las diferentes etapas de esta limpieza del filtro se realizarán automáticamente.</a:t>
            </a:r>
            <a:endParaRPr lang="fr-FR" sz="1600" dirty="0">
              <a:solidFill>
                <a:schemeClr val="bg1"/>
              </a:solidFill>
              <a:latin typeface="Century Gothic" pitchFamily="34" charset="0"/>
            </a:endParaRPr>
          </a:p>
        </p:txBody>
      </p:sp>
      <p:sp>
        <p:nvSpPr>
          <p:cNvPr id="8" name="Rectangle 7"/>
          <p:cNvSpPr/>
          <p:nvPr/>
        </p:nvSpPr>
        <p:spPr>
          <a:xfrm>
            <a:off x="3190502" y="4854484"/>
            <a:ext cx="7390411" cy="923330"/>
          </a:xfrm>
          <a:prstGeom prst="rect">
            <a:avLst/>
          </a:prstGeom>
        </p:spPr>
        <p:txBody>
          <a:bodyPr wrap="square">
            <a:spAutoFit/>
          </a:bodyPr>
          <a:lstStyle/>
          <a:p>
            <a:r>
              <a:rPr lang="es-ES" b="1" dirty="0"/>
              <a:t>Dispensador automático de </a:t>
            </a:r>
            <a:r>
              <a:rPr lang="es-ES" b="1" dirty="0" err="1"/>
              <a:t>antigente</a:t>
            </a:r>
            <a:r>
              <a:rPr lang="es-ES" b="1" dirty="0"/>
              <a:t> </a:t>
            </a:r>
            <a:endParaRPr lang="es-ES" b="1" dirty="0" smtClean="0"/>
          </a:p>
          <a:p>
            <a:r>
              <a:rPr lang="es-ES" dirty="0" smtClean="0"/>
              <a:t>Para </a:t>
            </a:r>
            <a:r>
              <a:rPr lang="es-ES" dirty="0"/>
              <a:t>evitar la obstrucción de las membranas con iones de Ca² o Mg² y con sales de Ca²Co3 o Mg²Co3</a:t>
            </a:r>
            <a:endParaRPr lang="fr-FR" sz="1600" dirty="0">
              <a:solidFill>
                <a:schemeClr val="bg1"/>
              </a:solidFill>
              <a:latin typeface="Century Gothic" pitchFamily="34" charset="0"/>
            </a:endParaRPr>
          </a:p>
        </p:txBody>
      </p:sp>
      <p:sp>
        <p:nvSpPr>
          <p:cNvPr id="14" name="Rectangle 13">
            <a:extLst>
              <a:ext uri="{FF2B5EF4-FFF2-40B4-BE49-F238E27FC236}">
                <a16:creationId xmlns:a16="http://schemas.microsoft.com/office/drawing/2014/main" xmlns="" id="{FE095053-245A-4E02-9C9A-93F8D368104C}"/>
              </a:ext>
            </a:extLst>
          </p:cNvPr>
          <p:cNvSpPr/>
          <p:nvPr/>
        </p:nvSpPr>
        <p:spPr>
          <a:xfrm>
            <a:off x="3190502" y="2706896"/>
            <a:ext cx="8245433" cy="1569660"/>
          </a:xfrm>
          <a:prstGeom prst="rect">
            <a:avLst/>
          </a:prstGeom>
        </p:spPr>
        <p:txBody>
          <a:bodyPr wrap="square">
            <a:spAutoFit/>
          </a:bodyPr>
          <a:lstStyle/>
          <a:p>
            <a:r>
              <a:rPr lang="es-ES" sz="1600" b="1" dirty="0"/>
              <a:t>Filtro de cartucho </a:t>
            </a:r>
            <a:r>
              <a:rPr lang="es-ES" sz="1600" dirty="0"/>
              <a:t>Después de la inyección y filtración de cloro, el filtro de cartucho retendrá el material suspendido restante con una finura de 5 micrones. Esto protegerá los equipos de la planta de ósmosis inversa. La rentabilidad de estos cartuchos depende de las partículas en suspensión. Si los cartuchos están saturados, el interruptor de presión de entrada activará la señal de alarma de baja presión. Usando los manómetros en la entrada y salida del filtro, se puede seguir la saturación.</a:t>
            </a:r>
            <a:endParaRPr lang="fr-FR" sz="1400" dirty="0">
              <a:solidFill>
                <a:schemeClr val="bg1"/>
              </a:solidFill>
              <a:latin typeface="Century Gothic" pitchFamily="34" charset="0"/>
            </a:endParaRPr>
          </a:p>
        </p:txBody>
      </p:sp>
    </p:spTree>
    <p:extLst>
      <p:ext uri="{BB962C8B-B14F-4D97-AF65-F5344CB8AC3E}">
        <p14:creationId xmlns:p14="http://schemas.microsoft.com/office/powerpoint/2010/main" val="37920564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 name="Pentagon 3">
            <a:extLst>
              <a:ext uri="{FF2B5EF4-FFF2-40B4-BE49-F238E27FC236}">
                <a16:creationId xmlns:a16="http://schemas.microsoft.com/office/drawing/2014/main" xmlns="" id="{CA4D9453-6CAF-4CD6-8C08-E183DD94E2BE}"/>
              </a:ext>
            </a:extLst>
          </p:cNvPr>
          <p:cNvSpPr/>
          <p:nvPr/>
        </p:nvSpPr>
        <p:spPr>
          <a:xfrm rot="5400000">
            <a:off x="6588081" y="-2757966"/>
            <a:ext cx="1122665" cy="8644299"/>
          </a:xfrm>
          <a:prstGeom prst="round2SameRect">
            <a:avLst>
              <a:gd name="adj1" fmla="val 50000"/>
              <a:gd name="adj2" fmla="val 0"/>
            </a:avLst>
          </a:prstGeom>
          <a:solidFill>
            <a:schemeClr val="accent4"/>
          </a:solidFill>
          <a:ln>
            <a:noFill/>
          </a:ln>
          <a:effectLst>
            <a:outerShdw blurRad="508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94" name="Picture 2" descr="E:\002-KIMS BUSINESS\007-04-1-FIVERR\01-PPT-TEMPLATE\COVER-PSD\05-cut-01.png">
            <a:extLst>
              <a:ext uri="{FF2B5EF4-FFF2-40B4-BE49-F238E27FC236}">
                <a16:creationId xmlns:a16="http://schemas.microsoft.com/office/drawing/2014/main" xmlns="" id="{D2CDFDE9-F391-4175-B8F3-C5AE24D59BC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0943"/>
          <a:stretch/>
        </p:blipFill>
        <p:spPr bwMode="auto">
          <a:xfrm rot="16200000">
            <a:off x="2114692" y="1278660"/>
            <a:ext cx="1464459" cy="229255"/>
          </a:xfrm>
          <a:prstGeom prst="rect">
            <a:avLst/>
          </a:prstGeom>
          <a:noFill/>
          <a:extLst>
            <a:ext uri="{909E8E84-426E-40DD-AFC4-6F175D3DCCD1}">
              <a14:hiddenFill xmlns:a14="http://schemas.microsoft.com/office/drawing/2010/main">
                <a:solidFill>
                  <a:srgbClr val="FFFFFF"/>
                </a:solidFill>
              </a14:hiddenFill>
            </a:ext>
          </a:extLst>
        </p:spPr>
      </p:pic>
      <p:sp>
        <p:nvSpPr>
          <p:cNvPr id="98" name="Pentagon 3">
            <a:extLst>
              <a:ext uri="{FF2B5EF4-FFF2-40B4-BE49-F238E27FC236}">
                <a16:creationId xmlns:a16="http://schemas.microsoft.com/office/drawing/2014/main" xmlns="" id="{CA4D9453-6CAF-4CD6-8C08-E183DD94E2BE}"/>
              </a:ext>
            </a:extLst>
          </p:cNvPr>
          <p:cNvSpPr/>
          <p:nvPr/>
        </p:nvSpPr>
        <p:spPr>
          <a:xfrm rot="5400000">
            <a:off x="6549607" y="-852809"/>
            <a:ext cx="1199610" cy="8644299"/>
          </a:xfrm>
          <a:prstGeom prst="round2SameRect">
            <a:avLst>
              <a:gd name="adj1" fmla="val 50000"/>
              <a:gd name="adj2" fmla="val 0"/>
            </a:avLst>
          </a:prstGeom>
          <a:solidFill>
            <a:schemeClr val="accent3"/>
          </a:solidFill>
          <a:ln>
            <a:noFill/>
          </a:ln>
          <a:effectLst>
            <a:outerShdw blurRad="508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99" name="Picture 2" descr="E:\002-KIMS BUSINESS\007-04-1-FIVERR\01-PPT-TEMPLATE\COVER-PSD\05-cut-01.png">
            <a:extLst>
              <a:ext uri="{FF2B5EF4-FFF2-40B4-BE49-F238E27FC236}">
                <a16:creationId xmlns:a16="http://schemas.microsoft.com/office/drawing/2014/main" xmlns="" id="{D2CDFDE9-F391-4175-B8F3-C5AE24D59BC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0943"/>
          <a:stretch/>
        </p:blipFill>
        <p:spPr bwMode="auto">
          <a:xfrm rot="16200000">
            <a:off x="2082241" y="3177794"/>
            <a:ext cx="1541403" cy="241300"/>
          </a:xfrm>
          <a:prstGeom prst="rect">
            <a:avLst/>
          </a:prstGeom>
          <a:noFill/>
          <a:extLst>
            <a:ext uri="{909E8E84-426E-40DD-AFC4-6F175D3DCCD1}">
              <a14:hiddenFill xmlns:a14="http://schemas.microsoft.com/office/drawing/2010/main">
                <a:solidFill>
                  <a:srgbClr val="FFFFFF"/>
                </a:solidFill>
              </a14:hiddenFill>
            </a:ext>
          </a:extLst>
        </p:spPr>
      </p:pic>
      <p:sp>
        <p:nvSpPr>
          <p:cNvPr id="100" name="Pentagon 3">
            <a:extLst>
              <a:ext uri="{FF2B5EF4-FFF2-40B4-BE49-F238E27FC236}">
                <a16:creationId xmlns:a16="http://schemas.microsoft.com/office/drawing/2014/main" xmlns="" id="{CA4D9453-6CAF-4CD6-8C08-E183DD94E2BE}"/>
              </a:ext>
            </a:extLst>
          </p:cNvPr>
          <p:cNvSpPr/>
          <p:nvPr/>
        </p:nvSpPr>
        <p:spPr>
          <a:xfrm rot="5400000">
            <a:off x="6588079" y="982384"/>
            <a:ext cx="1122665" cy="8644299"/>
          </a:xfrm>
          <a:prstGeom prst="round2SameRect">
            <a:avLst>
              <a:gd name="adj1" fmla="val 50000"/>
              <a:gd name="adj2" fmla="val 0"/>
            </a:avLst>
          </a:prstGeom>
          <a:solidFill>
            <a:schemeClr val="accent5"/>
          </a:solidFill>
          <a:ln>
            <a:noFill/>
          </a:ln>
          <a:effectLst>
            <a:outerShdw blurRad="508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101" name="Picture 2" descr="E:\002-KIMS BUSINESS\007-04-1-FIVERR\01-PPT-TEMPLATE\COVER-PSD\05-cut-01.png">
            <a:extLst>
              <a:ext uri="{FF2B5EF4-FFF2-40B4-BE49-F238E27FC236}">
                <a16:creationId xmlns:a16="http://schemas.microsoft.com/office/drawing/2014/main" xmlns="" id="{D2CDFDE9-F391-4175-B8F3-C5AE24D59BC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0943"/>
          <a:stretch/>
        </p:blipFill>
        <p:spPr bwMode="auto">
          <a:xfrm rot="16200000">
            <a:off x="2114690" y="5019010"/>
            <a:ext cx="1464459" cy="22925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2466" y="544868"/>
            <a:ext cx="1303326" cy="1737769"/>
          </a:xfrm>
          <a:prstGeom prst="rect">
            <a:avLst/>
          </a:prstGeom>
          <a:ln w="38100" cmpd="dbl">
            <a:solidFill>
              <a:schemeClr val="accent1"/>
            </a:solidFill>
          </a:ln>
        </p:spPr>
      </p:pic>
      <p:pic>
        <p:nvPicPr>
          <p:cNvPr id="102" name="Image 10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2465" y="2545750"/>
            <a:ext cx="1303327" cy="1737770"/>
          </a:xfrm>
          <a:prstGeom prst="rect">
            <a:avLst/>
          </a:prstGeom>
          <a:ln w="38100" cmpd="dbl">
            <a:solidFill>
              <a:schemeClr val="accent3"/>
            </a:solidFill>
          </a:ln>
        </p:spPr>
      </p:pic>
      <p:pic>
        <p:nvPicPr>
          <p:cNvPr id="104" name="Image 10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2466" y="4585764"/>
            <a:ext cx="1303327" cy="1737769"/>
          </a:xfrm>
          <a:prstGeom prst="rect">
            <a:avLst/>
          </a:prstGeom>
          <a:ln w="38100" cmpd="dbl">
            <a:solidFill>
              <a:schemeClr val="accent5"/>
            </a:solidFill>
          </a:ln>
        </p:spPr>
      </p:pic>
      <p:sp>
        <p:nvSpPr>
          <p:cNvPr id="105" name="Rectangle 104"/>
          <p:cNvSpPr/>
          <p:nvPr/>
        </p:nvSpPr>
        <p:spPr>
          <a:xfrm>
            <a:off x="3190502" y="2868817"/>
            <a:ext cx="7960428" cy="1169551"/>
          </a:xfrm>
          <a:prstGeom prst="rect">
            <a:avLst/>
          </a:prstGeom>
        </p:spPr>
        <p:txBody>
          <a:bodyPr wrap="square">
            <a:spAutoFit/>
          </a:bodyPr>
          <a:lstStyle/>
          <a:p>
            <a:r>
              <a:rPr lang="es-ES" sz="1400" b="1" dirty="0"/>
              <a:t>Bomba de alta presión </a:t>
            </a:r>
            <a:r>
              <a:rPr lang="es-ES" sz="1400" dirty="0"/>
              <a:t>La bomba de alta presión proporcionará la presión necesaria para eliminar el agua. Una unidad de recuperación de energía se integrará en el circuito de alta presión. La presión del agua de descarga (concentrado) es muy alta, se </a:t>
            </a:r>
            <a:r>
              <a:rPr lang="es-ES" sz="1400" dirty="0" err="1"/>
              <a:t>redireccionará</a:t>
            </a:r>
            <a:r>
              <a:rPr lang="es-ES" sz="1400" dirty="0"/>
              <a:t> a la unidad de recuperación de energía para aumentar la presión, parte del agua de alimentación estará bajo presión con esta agua de descarga, La otra parte será </a:t>
            </a:r>
            <a:r>
              <a:rPr lang="es-ES" sz="1400" dirty="0" err="1"/>
              <a:t>sobrepresionada</a:t>
            </a:r>
            <a:r>
              <a:rPr lang="es-ES" sz="1400" dirty="0"/>
              <a:t> con la bomba.</a:t>
            </a:r>
            <a:endParaRPr lang="fr-FR" sz="1400" dirty="0">
              <a:solidFill>
                <a:schemeClr val="tx1">
                  <a:lumMod val="85000"/>
                  <a:lumOff val="15000"/>
                </a:schemeClr>
              </a:solidFill>
              <a:latin typeface="Century Gothic" pitchFamily="34" charset="0"/>
            </a:endParaRPr>
          </a:p>
        </p:txBody>
      </p:sp>
      <p:sp>
        <p:nvSpPr>
          <p:cNvPr id="8" name="Rectangle 7"/>
          <p:cNvSpPr/>
          <p:nvPr/>
        </p:nvSpPr>
        <p:spPr>
          <a:xfrm>
            <a:off x="3190502" y="4937609"/>
            <a:ext cx="7390411" cy="646331"/>
          </a:xfrm>
          <a:prstGeom prst="rect">
            <a:avLst/>
          </a:prstGeom>
        </p:spPr>
        <p:txBody>
          <a:bodyPr wrap="square">
            <a:spAutoFit/>
          </a:bodyPr>
          <a:lstStyle/>
          <a:p>
            <a:r>
              <a:rPr lang="es-ES" b="1" dirty="0"/>
              <a:t>Membranas</a:t>
            </a:r>
            <a:r>
              <a:rPr lang="es-ES" dirty="0"/>
              <a:t> Las membranas utilizadas son espirales y de alta eficiencia.</a:t>
            </a:r>
            <a:endParaRPr lang="fr-FR" dirty="0">
              <a:solidFill>
                <a:schemeClr val="bg1"/>
              </a:solidFill>
              <a:latin typeface="Century Gothic" pitchFamily="34" charset="0"/>
            </a:endParaRPr>
          </a:p>
        </p:txBody>
      </p:sp>
      <p:sp>
        <p:nvSpPr>
          <p:cNvPr id="14" name="Rectangle 13">
            <a:extLst>
              <a:ext uri="{FF2B5EF4-FFF2-40B4-BE49-F238E27FC236}">
                <a16:creationId xmlns:a16="http://schemas.microsoft.com/office/drawing/2014/main" xmlns="" id="{73A8B795-E00D-44AC-80E5-3B44C843D6C5}"/>
              </a:ext>
            </a:extLst>
          </p:cNvPr>
          <p:cNvSpPr/>
          <p:nvPr/>
        </p:nvSpPr>
        <p:spPr>
          <a:xfrm>
            <a:off x="3056519" y="1256406"/>
            <a:ext cx="8415042" cy="707886"/>
          </a:xfrm>
          <a:prstGeom prst="rect">
            <a:avLst/>
          </a:prstGeom>
        </p:spPr>
        <p:txBody>
          <a:bodyPr wrap="square">
            <a:spAutoFit/>
          </a:bodyPr>
          <a:lstStyle/>
          <a:p>
            <a:r>
              <a:rPr lang="es-ES" sz="2000" b="1" dirty="0"/>
              <a:t>Dispensador automático de bisulfato de </a:t>
            </a:r>
            <a:r>
              <a:rPr lang="es-ES" sz="2000" b="1" dirty="0" smtClean="0"/>
              <a:t>sodio</a:t>
            </a:r>
          </a:p>
          <a:p>
            <a:r>
              <a:rPr lang="es-ES" sz="2000" dirty="0" smtClean="0"/>
              <a:t>Neutralización </a:t>
            </a:r>
            <a:r>
              <a:rPr lang="es-ES" sz="2000" dirty="0"/>
              <a:t>del cloro para evitar daños en las membranas</a:t>
            </a:r>
            <a:endParaRPr lang="fr-FR" dirty="0">
              <a:solidFill>
                <a:schemeClr val="bg1"/>
              </a:solidFill>
              <a:latin typeface="Century Gothic" pitchFamily="34" charset="0"/>
            </a:endParaRPr>
          </a:p>
        </p:txBody>
      </p:sp>
    </p:spTree>
    <p:extLst>
      <p:ext uri="{BB962C8B-B14F-4D97-AF65-F5344CB8AC3E}">
        <p14:creationId xmlns:p14="http://schemas.microsoft.com/office/powerpoint/2010/main" val="2640750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 name="Pentagon 3">
            <a:extLst>
              <a:ext uri="{FF2B5EF4-FFF2-40B4-BE49-F238E27FC236}">
                <a16:creationId xmlns:a16="http://schemas.microsoft.com/office/drawing/2014/main" xmlns="" id="{CA4D9453-6CAF-4CD6-8C08-E183DD94E2BE}"/>
              </a:ext>
            </a:extLst>
          </p:cNvPr>
          <p:cNvSpPr/>
          <p:nvPr/>
        </p:nvSpPr>
        <p:spPr>
          <a:xfrm rot="5400000">
            <a:off x="6588081" y="-2757966"/>
            <a:ext cx="1122665" cy="8644299"/>
          </a:xfrm>
          <a:prstGeom prst="round2SameRect">
            <a:avLst>
              <a:gd name="adj1" fmla="val 50000"/>
              <a:gd name="adj2" fmla="val 0"/>
            </a:avLst>
          </a:prstGeom>
          <a:solidFill>
            <a:schemeClr val="accent4"/>
          </a:solidFill>
          <a:ln>
            <a:noFill/>
          </a:ln>
          <a:effectLst>
            <a:outerShdw blurRad="508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94" name="Picture 2" descr="E:\002-KIMS BUSINESS\007-04-1-FIVERR\01-PPT-TEMPLATE\COVER-PSD\05-cut-01.png">
            <a:extLst>
              <a:ext uri="{FF2B5EF4-FFF2-40B4-BE49-F238E27FC236}">
                <a16:creationId xmlns:a16="http://schemas.microsoft.com/office/drawing/2014/main" xmlns="" id="{D2CDFDE9-F391-4175-B8F3-C5AE24D59BC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0943"/>
          <a:stretch/>
        </p:blipFill>
        <p:spPr bwMode="auto">
          <a:xfrm rot="16200000">
            <a:off x="2114692" y="1278660"/>
            <a:ext cx="1464459" cy="229255"/>
          </a:xfrm>
          <a:prstGeom prst="rect">
            <a:avLst/>
          </a:prstGeom>
          <a:noFill/>
          <a:extLst>
            <a:ext uri="{909E8E84-426E-40DD-AFC4-6F175D3DCCD1}">
              <a14:hiddenFill xmlns:a14="http://schemas.microsoft.com/office/drawing/2010/main">
                <a:solidFill>
                  <a:srgbClr val="FFFFFF"/>
                </a:solidFill>
              </a14:hiddenFill>
            </a:ext>
          </a:extLst>
        </p:spPr>
      </p:pic>
      <p:sp>
        <p:nvSpPr>
          <p:cNvPr id="98" name="Pentagon 3">
            <a:extLst>
              <a:ext uri="{FF2B5EF4-FFF2-40B4-BE49-F238E27FC236}">
                <a16:creationId xmlns:a16="http://schemas.microsoft.com/office/drawing/2014/main" xmlns="" id="{CA4D9453-6CAF-4CD6-8C08-E183DD94E2BE}"/>
              </a:ext>
            </a:extLst>
          </p:cNvPr>
          <p:cNvSpPr/>
          <p:nvPr/>
        </p:nvSpPr>
        <p:spPr>
          <a:xfrm rot="5400000">
            <a:off x="6588080" y="-891281"/>
            <a:ext cx="1122665" cy="8644299"/>
          </a:xfrm>
          <a:prstGeom prst="round2SameRect">
            <a:avLst>
              <a:gd name="adj1" fmla="val 50000"/>
              <a:gd name="adj2" fmla="val 0"/>
            </a:avLst>
          </a:prstGeom>
          <a:solidFill>
            <a:schemeClr val="accent3"/>
          </a:solidFill>
          <a:ln>
            <a:noFill/>
          </a:ln>
          <a:effectLst>
            <a:outerShdw blurRad="50800" dist="50800" dir="5400000" algn="ctr" rotWithShape="0">
              <a:srgbClr val="000000">
                <a:alpha val="2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dirty="0"/>
          </a:p>
        </p:txBody>
      </p:sp>
      <p:pic>
        <p:nvPicPr>
          <p:cNvPr id="99" name="Picture 2" descr="E:\002-KIMS BUSINESS\007-04-1-FIVERR\01-PPT-TEMPLATE\COVER-PSD\05-cut-01.png">
            <a:extLst>
              <a:ext uri="{FF2B5EF4-FFF2-40B4-BE49-F238E27FC236}">
                <a16:creationId xmlns:a16="http://schemas.microsoft.com/office/drawing/2014/main" xmlns="" id="{D2CDFDE9-F391-4175-B8F3-C5AE24D59BC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0943"/>
          <a:stretch/>
        </p:blipFill>
        <p:spPr bwMode="auto">
          <a:xfrm rot="16200000">
            <a:off x="2114691" y="3145345"/>
            <a:ext cx="1464459" cy="22925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a:picLocks noChangeAspect="1"/>
          </p:cNvPicPr>
          <p:nvPr/>
        </p:nvPicPr>
        <p:blipFill rotWithShape="1">
          <a:blip r:embed="rId3" cstate="print">
            <a:extLst>
              <a:ext uri="{28A0092B-C50C-407E-A947-70E740481C1C}">
                <a14:useLocalDpi xmlns:a14="http://schemas.microsoft.com/office/drawing/2010/main" val="0"/>
              </a:ext>
            </a:extLst>
          </a:blip>
          <a:srcRect r="37285"/>
          <a:stretch/>
        </p:blipFill>
        <p:spPr>
          <a:xfrm>
            <a:off x="826813" y="661057"/>
            <a:ext cx="1303327" cy="1558636"/>
          </a:xfrm>
          <a:prstGeom prst="rect">
            <a:avLst/>
          </a:prstGeom>
          <a:ln w="38100" cmpd="dbl">
            <a:solidFill>
              <a:schemeClr val="accent1"/>
            </a:solidFill>
          </a:ln>
        </p:spPr>
      </p:pic>
      <p:pic>
        <p:nvPicPr>
          <p:cNvPr id="102" name="Image 10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814" y="2584707"/>
            <a:ext cx="1303327" cy="1737769"/>
          </a:xfrm>
          <a:prstGeom prst="rect">
            <a:avLst/>
          </a:prstGeom>
          <a:ln w="38100" cmpd="dbl">
            <a:solidFill>
              <a:schemeClr val="accent3"/>
            </a:solidFill>
          </a:ln>
        </p:spPr>
      </p:pic>
      <p:sp>
        <p:nvSpPr>
          <p:cNvPr id="7" name="Rectangle 6"/>
          <p:cNvSpPr/>
          <p:nvPr/>
        </p:nvSpPr>
        <p:spPr>
          <a:xfrm>
            <a:off x="3169197" y="948960"/>
            <a:ext cx="8245433" cy="1077218"/>
          </a:xfrm>
          <a:prstGeom prst="rect">
            <a:avLst/>
          </a:prstGeom>
        </p:spPr>
        <p:txBody>
          <a:bodyPr wrap="square">
            <a:spAutoFit/>
          </a:bodyPr>
          <a:lstStyle/>
          <a:p>
            <a:r>
              <a:rPr lang="es-ES" sz="1600" b="1" dirty="0"/>
              <a:t>CIP tanque y bomba de </a:t>
            </a:r>
            <a:r>
              <a:rPr lang="es-ES" sz="1600" b="1" dirty="0" smtClean="0"/>
              <a:t>limpieza</a:t>
            </a:r>
          </a:p>
          <a:p>
            <a:r>
              <a:rPr lang="es-ES" sz="1600" dirty="0" smtClean="0"/>
              <a:t>Tipo</a:t>
            </a:r>
            <a:r>
              <a:rPr lang="es-ES" sz="1600" dirty="0"/>
              <a:t>: Vertical </a:t>
            </a:r>
            <a:r>
              <a:rPr lang="es-ES" sz="1600" dirty="0" err="1"/>
              <a:t>Grundfos</a:t>
            </a:r>
            <a:r>
              <a:rPr lang="es-ES" sz="1600" dirty="0"/>
              <a:t> Cantidad: 1 piezas Caudal: 60 m3 / </a:t>
            </a:r>
            <a:r>
              <a:rPr lang="es-ES" sz="1600" dirty="0" smtClean="0"/>
              <a:t>h</a:t>
            </a:r>
          </a:p>
          <a:p>
            <a:r>
              <a:rPr lang="es-ES" sz="1600" dirty="0" smtClean="0"/>
              <a:t>Presión</a:t>
            </a:r>
            <a:r>
              <a:rPr lang="es-ES" sz="1600" dirty="0"/>
              <a:t>: 3 bar Material de la bomba: Acero </a:t>
            </a:r>
            <a:r>
              <a:rPr lang="es-ES" sz="1600" dirty="0" smtClean="0"/>
              <a:t>inoxidable</a:t>
            </a:r>
          </a:p>
          <a:p>
            <a:r>
              <a:rPr lang="es-ES" sz="1600" dirty="0" smtClean="0"/>
              <a:t>Voltaje</a:t>
            </a:r>
            <a:r>
              <a:rPr lang="es-ES" sz="1600" dirty="0"/>
              <a:t>: 380 V 50 Hz Marca: </a:t>
            </a:r>
            <a:r>
              <a:rPr lang="es-ES" sz="1600" dirty="0" err="1"/>
              <a:t>Grundfos</a:t>
            </a:r>
            <a:endParaRPr lang="fr-FR" sz="1500" dirty="0">
              <a:solidFill>
                <a:schemeClr val="bg1"/>
              </a:solidFill>
              <a:latin typeface="Century Gothic" pitchFamily="34" charset="0"/>
            </a:endParaRPr>
          </a:p>
        </p:txBody>
      </p:sp>
      <p:sp>
        <p:nvSpPr>
          <p:cNvPr id="105" name="Rectangle 104"/>
          <p:cNvSpPr/>
          <p:nvPr/>
        </p:nvSpPr>
        <p:spPr>
          <a:xfrm>
            <a:off x="3190502" y="2868817"/>
            <a:ext cx="7960428" cy="1077218"/>
          </a:xfrm>
          <a:prstGeom prst="rect">
            <a:avLst/>
          </a:prstGeom>
        </p:spPr>
        <p:txBody>
          <a:bodyPr wrap="square">
            <a:spAutoFit/>
          </a:bodyPr>
          <a:lstStyle/>
          <a:p>
            <a:r>
              <a:rPr lang="es-ES" sz="1600" b="1" dirty="0"/>
              <a:t>Panel de control </a:t>
            </a:r>
            <a:endParaRPr lang="es-ES" sz="1600" b="1" dirty="0" smtClean="0"/>
          </a:p>
          <a:p>
            <a:r>
              <a:rPr lang="es-ES" sz="1600" dirty="0" smtClean="0"/>
              <a:t>Voltaje</a:t>
            </a:r>
            <a:r>
              <a:rPr lang="es-ES" sz="1600" dirty="0"/>
              <a:t>: 380V / monofásico + tierra / 50 Hz </a:t>
            </a:r>
            <a:endParaRPr lang="es-ES" sz="1600" dirty="0" smtClean="0"/>
          </a:p>
          <a:p>
            <a:r>
              <a:rPr lang="es-ES" sz="1600" dirty="0" smtClean="0"/>
              <a:t>Protección</a:t>
            </a:r>
            <a:r>
              <a:rPr lang="es-ES" sz="1600" dirty="0"/>
              <a:t>: IP 55, estándares </a:t>
            </a:r>
            <a:r>
              <a:rPr lang="es-ES" sz="1600" dirty="0" smtClean="0"/>
              <a:t>AT</a:t>
            </a:r>
          </a:p>
          <a:p>
            <a:r>
              <a:rPr lang="es-ES" sz="1600" dirty="0" smtClean="0"/>
              <a:t>Marca</a:t>
            </a:r>
            <a:r>
              <a:rPr lang="es-ES" sz="1600" dirty="0"/>
              <a:t>: </a:t>
            </a:r>
            <a:r>
              <a:rPr lang="es-ES" sz="1600" dirty="0" err="1"/>
              <a:t>Simiens</a:t>
            </a:r>
            <a:r>
              <a:rPr lang="es-ES" sz="1600" dirty="0"/>
              <a:t> S7 Marcado: CE</a:t>
            </a:r>
            <a:endParaRPr lang="fr-FR" dirty="0">
              <a:solidFill>
                <a:schemeClr val="tx1">
                  <a:lumMod val="75000"/>
                  <a:lumOff val="25000"/>
                </a:schemeClr>
              </a:solidFill>
              <a:latin typeface="Century Gothic" pitchFamily="34" charset="0"/>
            </a:endParaRPr>
          </a:p>
        </p:txBody>
      </p:sp>
    </p:spTree>
    <p:extLst>
      <p:ext uri="{BB962C8B-B14F-4D97-AF65-F5344CB8AC3E}">
        <p14:creationId xmlns:p14="http://schemas.microsoft.com/office/powerpoint/2010/main" val="41224459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90ACA5C1-7999-47F4-BD5B-CE7F918B51BC}"/>
              </a:ext>
            </a:extLst>
          </p:cNvPr>
          <p:cNvSpPr txBox="1"/>
          <p:nvPr/>
        </p:nvSpPr>
        <p:spPr>
          <a:xfrm>
            <a:off x="1683890" y="427036"/>
            <a:ext cx="8824219" cy="720710"/>
          </a:xfrm>
          <a:prstGeom prst="rect">
            <a:avLst/>
          </a:prstGeom>
          <a:noFill/>
        </p:spPr>
        <p:txBody>
          <a:bodyPr wrap="square" lIns="108000" rIns="108000" rtlCol="0" anchor="ctr">
            <a:spAutoFit/>
          </a:bodyPr>
          <a:lstStyle/>
          <a:p>
            <a:pPr algn="ctr">
              <a:lnSpc>
                <a:spcPts val="4900"/>
              </a:lnSpc>
            </a:pPr>
            <a:r>
              <a:rPr lang="en-US" altLang="ko-KR" sz="4400" b="1" dirty="0" smtClean="0">
                <a:solidFill>
                  <a:schemeClr val="accent2"/>
                </a:solidFill>
                <a:cs typeface="Arial" pitchFamily="34" charset="0"/>
              </a:rPr>
              <a:t>T</a:t>
            </a:r>
            <a:r>
              <a:rPr lang="es-ES" sz="4400" b="1" dirty="0" err="1">
                <a:solidFill>
                  <a:schemeClr val="accent2"/>
                </a:solidFill>
                <a:cs typeface="Arial" pitchFamily="34" charset="0"/>
              </a:rPr>
              <a:t>ratamiento</a:t>
            </a:r>
            <a:r>
              <a:rPr lang="es-ES" sz="4400" b="1" dirty="0">
                <a:solidFill>
                  <a:schemeClr val="accent2"/>
                </a:solidFill>
                <a:cs typeface="Arial" pitchFamily="34" charset="0"/>
              </a:rPr>
              <a:t> de aguas servidas</a:t>
            </a:r>
            <a:endParaRPr lang="ko-KR" altLang="en-US" sz="4400" b="1" dirty="0">
              <a:solidFill>
                <a:schemeClr val="accent2"/>
              </a:solidFill>
              <a:cs typeface="Arial" pitchFamily="34" charset="0"/>
            </a:endParaRPr>
          </a:p>
        </p:txBody>
      </p:sp>
      <p:cxnSp>
        <p:nvCxnSpPr>
          <p:cNvPr id="12" name="Straight Connector 21">
            <a:extLst>
              <a:ext uri="{FF2B5EF4-FFF2-40B4-BE49-F238E27FC236}">
                <a16:creationId xmlns:a16="http://schemas.microsoft.com/office/drawing/2014/main" xmlns="" id="{DC7FFB34-6275-401C-B9A4-998473198EBC}"/>
              </a:ext>
            </a:extLst>
          </p:cNvPr>
          <p:cNvCxnSpPr/>
          <p:nvPr/>
        </p:nvCxnSpPr>
        <p:spPr>
          <a:xfrm flipV="1">
            <a:off x="7239245" y="6221360"/>
            <a:ext cx="4068000" cy="9180"/>
          </a:xfrm>
          <a:prstGeom prst="line">
            <a:avLst/>
          </a:prstGeom>
          <a:ln w="22225" cap="rnd">
            <a:solidFill>
              <a:srgbClr val="BEBFBF"/>
            </a:solidFill>
            <a:prstDash val="dash"/>
          </a:ln>
        </p:spPr>
        <p:style>
          <a:lnRef idx="1">
            <a:schemeClr val="accent1"/>
          </a:lnRef>
          <a:fillRef idx="0">
            <a:schemeClr val="accent1"/>
          </a:fillRef>
          <a:effectRef idx="0">
            <a:schemeClr val="accent1"/>
          </a:effectRef>
          <a:fontRef idx="minor">
            <a:schemeClr val="tx1"/>
          </a:fontRef>
        </p:style>
      </p:cxnSp>
      <p:grpSp>
        <p:nvGrpSpPr>
          <p:cNvPr id="54" name="Group 55">
            <a:extLst>
              <a:ext uri="{FF2B5EF4-FFF2-40B4-BE49-F238E27FC236}">
                <a16:creationId xmlns:a16="http://schemas.microsoft.com/office/drawing/2014/main" xmlns="" id="{886EADA1-08C1-4EE4-98F6-BC48E42AE747}"/>
              </a:ext>
            </a:extLst>
          </p:cNvPr>
          <p:cNvGrpSpPr/>
          <p:nvPr/>
        </p:nvGrpSpPr>
        <p:grpSpPr>
          <a:xfrm>
            <a:off x="0" y="1493677"/>
            <a:ext cx="7785938" cy="100303"/>
            <a:chOff x="1780872" y="5229200"/>
            <a:chExt cx="5589541" cy="72008"/>
          </a:xfrm>
        </p:grpSpPr>
        <p:sp>
          <p:nvSpPr>
            <p:cNvPr id="55" name="Rectangle 24">
              <a:extLst>
                <a:ext uri="{FF2B5EF4-FFF2-40B4-BE49-F238E27FC236}">
                  <a16:creationId xmlns:a16="http://schemas.microsoft.com/office/drawing/2014/main" xmlns="" id="{FF6DF057-F8F4-47AA-9BC0-19C6C41520BB}"/>
                </a:ext>
              </a:extLst>
            </p:cNvPr>
            <p:cNvSpPr/>
            <p:nvPr/>
          </p:nvSpPr>
          <p:spPr>
            <a:xfrm>
              <a:off x="1780872" y="5229200"/>
              <a:ext cx="1400441" cy="72008"/>
            </a:xfrm>
            <a:custGeom>
              <a:avLst/>
              <a:gdLst/>
              <a:ahLst/>
              <a:cxnLst/>
              <a:rect l="l" t="t" r="r" b="b"/>
              <a:pathLst>
                <a:path w="1400441" h="72008">
                  <a:moveTo>
                    <a:pt x="0" y="0"/>
                  </a:moveTo>
                  <a:lnTo>
                    <a:pt x="1400441" y="0"/>
                  </a:lnTo>
                  <a:lnTo>
                    <a:pt x="1400441" y="72008"/>
                  </a:lnTo>
                  <a:lnTo>
                    <a:pt x="0" y="72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56" name="Rectangle 24">
              <a:extLst>
                <a:ext uri="{FF2B5EF4-FFF2-40B4-BE49-F238E27FC236}">
                  <a16:creationId xmlns:a16="http://schemas.microsoft.com/office/drawing/2014/main" xmlns="" id="{B3D804AE-C35C-481C-BAD4-61C9835422DA}"/>
                </a:ext>
              </a:extLst>
            </p:cNvPr>
            <p:cNvSpPr/>
            <p:nvPr/>
          </p:nvSpPr>
          <p:spPr>
            <a:xfrm>
              <a:off x="3177238" y="5229200"/>
              <a:ext cx="1400441" cy="72008"/>
            </a:xfrm>
            <a:custGeom>
              <a:avLst/>
              <a:gdLst/>
              <a:ahLst/>
              <a:cxnLst/>
              <a:rect l="l" t="t" r="r" b="b"/>
              <a:pathLst>
                <a:path w="1400441" h="72008">
                  <a:moveTo>
                    <a:pt x="0" y="0"/>
                  </a:moveTo>
                  <a:lnTo>
                    <a:pt x="1400441" y="0"/>
                  </a:lnTo>
                  <a:lnTo>
                    <a:pt x="1400441" y="72008"/>
                  </a:lnTo>
                  <a:lnTo>
                    <a:pt x="0" y="7200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57" name="Rectangle 24">
              <a:extLst>
                <a:ext uri="{FF2B5EF4-FFF2-40B4-BE49-F238E27FC236}">
                  <a16:creationId xmlns:a16="http://schemas.microsoft.com/office/drawing/2014/main" xmlns="" id="{6FB4B37D-1F9C-449B-B510-7636083EFD93}"/>
                </a:ext>
              </a:extLst>
            </p:cNvPr>
            <p:cNvSpPr/>
            <p:nvPr/>
          </p:nvSpPr>
          <p:spPr>
            <a:xfrm>
              <a:off x="4573604" y="5229200"/>
              <a:ext cx="1400441" cy="72008"/>
            </a:xfrm>
            <a:custGeom>
              <a:avLst/>
              <a:gdLst/>
              <a:ahLst/>
              <a:cxnLst/>
              <a:rect l="l" t="t" r="r" b="b"/>
              <a:pathLst>
                <a:path w="1400441" h="72008">
                  <a:moveTo>
                    <a:pt x="0" y="0"/>
                  </a:moveTo>
                  <a:lnTo>
                    <a:pt x="1400441" y="0"/>
                  </a:lnTo>
                  <a:lnTo>
                    <a:pt x="1400441" y="72008"/>
                  </a:lnTo>
                  <a:lnTo>
                    <a:pt x="0" y="7200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58" name="Rectangle 24">
              <a:extLst>
                <a:ext uri="{FF2B5EF4-FFF2-40B4-BE49-F238E27FC236}">
                  <a16:creationId xmlns:a16="http://schemas.microsoft.com/office/drawing/2014/main" xmlns="" id="{0748429F-65A7-4BDB-AC97-E4B3E6ABADBC}"/>
                </a:ext>
              </a:extLst>
            </p:cNvPr>
            <p:cNvSpPr/>
            <p:nvPr/>
          </p:nvSpPr>
          <p:spPr>
            <a:xfrm>
              <a:off x="5969972" y="5229200"/>
              <a:ext cx="1400441" cy="72008"/>
            </a:xfrm>
            <a:custGeom>
              <a:avLst/>
              <a:gdLst/>
              <a:ahLst/>
              <a:cxnLst/>
              <a:rect l="l" t="t" r="r" b="b"/>
              <a:pathLst>
                <a:path w="1400441" h="72008">
                  <a:moveTo>
                    <a:pt x="0" y="0"/>
                  </a:moveTo>
                  <a:lnTo>
                    <a:pt x="1400441" y="0"/>
                  </a:lnTo>
                  <a:lnTo>
                    <a:pt x="1400441" y="72008"/>
                  </a:lnTo>
                  <a:lnTo>
                    <a:pt x="0" y="7200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pic>
        <p:nvPicPr>
          <p:cNvPr id="59" name="Picture 2" descr="https://www.mh-wassertechnologie.de/files/Redakteur/Slider-MH-Sed/Sed8.jpg"/>
          <p:cNvPicPr>
            <a:picLocks noChangeAspect="1" noChangeArrowheads="1"/>
          </p:cNvPicPr>
          <p:nvPr/>
        </p:nvPicPr>
        <p:blipFill rotWithShape="1">
          <a:blip r:embed="rId2">
            <a:extLst>
              <a:ext uri="{28A0092B-C50C-407E-A947-70E740481C1C}">
                <a14:useLocalDpi xmlns:a14="http://schemas.microsoft.com/office/drawing/2010/main" val="0"/>
              </a:ext>
            </a:extLst>
          </a:blip>
          <a:srcRect t="3149" b="10259"/>
          <a:stretch/>
        </p:blipFill>
        <p:spPr bwMode="auto">
          <a:xfrm>
            <a:off x="-1" y="1817344"/>
            <a:ext cx="12192000" cy="4508446"/>
          </a:xfrm>
          <a:prstGeom prst="rect">
            <a:avLst/>
          </a:prstGeom>
          <a:noFill/>
          <a:extLst>
            <a:ext uri="{909E8E84-426E-40DD-AFC4-6F175D3DCCD1}">
              <a14:hiddenFill xmlns:a14="http://schemas.microsoft.com/office/drawing/2010/main">
                <a:solidFill>
                  <a:srgbClr val="FFFFFF"/>
                </a:solidFill>
              </a14:hiddenFill>
            </a:ext>
          </a:extLst>
        </p:spPr>
      </p:pic>
      <p:grpSp>
        <p:nvGrpSpPr>
          <p:cNvPr id="60" name="Group 55">
            <a:extLst>
              <a:ext uri="{FF2B5EF4-FFF2-40B4-BE49-F238E27FC236}">
                <a16:creationId xmlns:a16="http://schemas.microsoft.com/office/drawing/2014/main" xmlns="" id="{886EADA1-08C1-4EE4-98F6-BC48E42AE747}"/>
              </a:ext>
            </a:extLst>
          </p:cNvPr>
          <p:cNvGrpSpPr/>
          <p:nvPr/>
        </p:nvGrpSpPr>
        <p:grpSpPr>
          <a:xfrm>
            <a:off x="7785938" y="1493010"/>
            <a:ext cx="4406063" cy="100942"/>
            <a:chOff x="3177238" y="5229200"/>
            <a:chExt cx="3163122" cy="72467"/>
          </a:xfrm>
        </p:grpSpPr>
        <p:sp>
          <p:nvSpPr>
            <p:cNvPr id="62" name="Rectangle 24">
              <a:extLst>
                <a:ext uri="{FF2B5EF4-FFF2-40B4-BE49-F238E27FC236}">
                  <a16:creationId xmlns:a16="http://schemas.microsoft.com/office/drawing/2014/main" xmlns="" id="{B3D804AE-C35C-481C-BAD4-61C9835422DA}"/>
                </a:ext>
              </a:extLst>
            </p:cNvPr>
            <p:cNvSpPr/>
            <p:nvPr/>
          </p:nvSpPr>
          <p:spPr>
            <a:xfrm>
              <a:off x="3177238" y="5229200"/>
              <a:ext cx="1400441" cy="72008"/>
            </a:xfrm>
            <a:custGeom>
              <a:avLst/>
              <a:gdLst/>
              <a:ahLst/>
              <a:cxnLst/>
              <a:rect l="l" t="t" r="r" b="b"/>
              <a:pathLst>
                <a:path w="1400441" h="72008">
                  <a:moveTo>
                    <a:pt x="0" y="0"/>
                  </a:moveTo>
                  <a:lnTo>
                    <a:pt x="1400441" y="0"/>
                  </a:lnTo>
                  <a:lnTo>
                    <a:pt x="1400441" y="72008"/>
                  </a:lnTo>
                  <a:lnTo>
                    <a:pt x="0" y="7200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63" name="Rectangle 24">
              <a:extLst>
                <a:ext uri="{FF2B5EF4-FFF2-40B4-BE49-F238E27FC236}">
                  <a16:creationId xmlns:a16="http://schemas.microsoft.com/office/drawing/2014/main" xmlns="" id="{6FB4B37D-1F9C-449B-B510-7636083EFD93}"/>
                </a:ext>
              </a:extLst>
            </p:cNvPr>
            <p:cNvSpPr/>
            <p:nvPr/>
          </p:nvSpPr>
          <p:spPr>
            <a:xfrm>
              <a:off x="4573604" y="5229200"/>
              <a:ext cx="1400441" cy="72008"/>
            </a:xfrm>
            <a:custGeom>
              <a:avLst/>
              <a:gdLst/>
              <a:ahLst/>
              <a:cxnLst/>
              <a:rect l="l" t="t" r="r" b="b"/>
              <a:pathLst>
                <a:path w="1400441" h="72008">
                  <a:moveTo>
                    <a:pt x="0" y="0"/>
                  </a:moveTo>
                  <a:lnTo>
                    <a:pt x="1400441" y="0"/>
                  </a:lnTo>
                  <a:lnTo>
                    <a:pt x="1400441" y="72008"/>
                  </a:lnTo>
                  <a:lnTo>
                    <a:pt x="0" y="7200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64" name="Rectangle 24">
              <a:extLst>
                <a:ext uri="{FF2B5EF4-FFF2-40B4-BE49-F238E27FC236}">
                  <a16:creationId xmlns:a16="http://schemas.microsoft.com/office/drawing/2014/main" xmlns="" id="{0748429F-65A7-4BDB-AC97-E4B3E6ABADBC}"/>
                </a:ext>
              </a:extLst>
            </p:cNvPr>
            <p:cNvSpPr/>
            <p:nvPr/>
          </p:nvSpPr>
          <p:spPr>
            <a:xfrm>
              <a:off x="5969973" y="5229200"/>
              <a:ext cx="370387" cy="72467"/>
            </a:xfrm>
            <a:custGeom>
              <a:avLst/>
              <a:gdLst/>
              <a:ahLst/>
              <a:cxnLst/>
              <a:rect l="l" t="t" r="r" b="b"/>
              <a:pathLst>
                <a:path w="1400441" h="72008">
                  <a:moveTo>
                    <a:pt x="0" y="0"/>
                  </a:moveTo>
                  <a:lnTo>
                    <a:pt x="1400441" y="0"/>
                  </a:lnTo>
                  <a:lnTo>
                    <a:pt x="1400441" y="72008"/>
                  </a:lnTo>
                  <a:lnTo>
                    <a:pt x="0" y="7200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grpSp>
        <p:nvGrpSpPr>
          <p:cNvPr id="65" name="Group 55">
            <a:extLst>
              <a:ext uri="{FF2B5EF4-FFF2-40B4-BE49-F238E27FC236}">
                <a16:creationId xmlns:a16="http://schemas.microsoft.com/office/drawing/2014/main" xmlns="" id="{886EADA1-08C1-4EE4-98F6-BC48E42AE747}"/>
              </a:ext>
            </a:extLst>
          </p:cNvPr>
          <p:cNvGrpSpPr/>
          <p:nvPr/>
        </p:nvGrpSpPr>
        <p:grpSpPr>
          <a:xfrm>
            <a:off x="2837" y="6541927"/>
            <a:ext cx="7785938" cy="100303"/>
            <a:chOff x="1780872" y="5229200"/>
            <a:chExt cx="5589541" cy="72008"/>
          </a:xfrm>
        </p:grpSpPr>
        <p:sp>
          <p:nvSpPr>
            <p:cNvPr id="66" name="Rectangle 24">
              <a:extLst>
                <a:ext uri="{FF2B5EF4-FFF2-40B4-BE49-F238E27FC236}">
                  <a16:creationId xmlns:a16="http://schemas.microsoft.com/office/drawing/2014/main" xmlns="" id="{FF6DF057-F8F4-47AA-9BC0-19C6C41520BB}"/>
                </a:ext>
              </a:extLst>
            </p:cNvPr>
            <p:cNvSpPr/>
            <p:nvPr/>
          </p:nvSpPr>
          <p:spPr>
            <a:xfrm>
              <a:off x="1780872" y="5229200"/>
              <a:ext cx="1400441" cy="72008"/>
            </a:xfrm>
            <a:custGeom>
              <a:avLst/>
              <a:gdLst/>
              <a:ahLst/>
              <a:cxnLst/>
              <a:rect l="l" t="t" r="r" b="b"/>
              <a:pathLst>
                <a:path w="1400441" h="72008">
                  <a:moveTo>
                    <a:pt x="0" y="0"/>
                  </a:moveTo>
                  <a:lnTo>
                    <a:pt x="1400441" y="0"/>
                  </a:lnTo>
                  <a:lnTo>
                    <a:pt x="1400441" y="72008"/>
                  </a:lnTo>
                  <a:lnTo>
                    <a:pt x="0" y="72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67" name="Rectangle 24">
              <a:extLst>
                <a:ext uri="{FF2B5EF4-FFF2-40B4-BE49-F238E27FC236}">
                  <a16:creationId xmlns:a16="http://schemas.microsoft.com/office/drawing/2014/main" xmlns="" id="{B3D804AE-C35C-481C-BAD4-61C9835422DA}"/>
                </a:ext>
              </a:extLst>
            </p:cNvPr>
            <p:cNvSpPr/>
            <p:nvPr/>
          </p:nvSpPr>
          <p:spPr>
            <a:xfrm>
              <a:off x="3177238" y="5229200"/>
              <a:ext cx="1400441" cy="72008"/>
            </a:xfrm>
            <a:custGeom>
              <a:avLst/>
              <a:gdLst/>
              <a:ahLst/>
              <a:cxnLst/>
              <a:rect l="l" t="t" r="r" b="b"/>
              <a:pathLst>
                <a:path w="1400441" h="72008">
                  <a:moveTo>
                    <a:pt x="0" y="0"/>
                  </a:moveTo>
                  <a:lnTo>
                    <a:pt x="1400441" y="0"/>
                  </a:lnTo>
                  <a:lnTo>
                    <a:pt x="1400441" y="72008"/>
                  </a:lnTo>
                  <a:lnTo>
                    <a:pt x="0" y="7200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68" name="Rectangle 24">
              <a:extLst>
                <a:ext uri="{FF2B5EF4-FFF2-40B4-BE49-F238E27FC236}">
                  <a16:creationId xmlns:a16="http://schemas.microsoft.com/office/drawing/2014/main" xmlns="" id="{6FB4B37D-1F9C-449B-B510-7636083EFD93}"/>
                </a:ext>
              </a:extLst>
            </p:cNvPr>
            <p:cNvSpPr/>
            <p:nvPr/>
          </p:nvSpPr>
          <p:spPr>
            <a:xfrm>
              <a:off x="4573604" y="5229200"/>
              <a:ext cx="1400441" cy="72008"/>
            </a:xfrm>
            <a:custGeom>
              <a:avLst/>
              <a:gdLst/>
              <a:ahLst/>
              <a:cxnLst/>
              <a:rect l="l" t="t" r="r" b="b"/>
              <a:pathLst>
                <a:path w="1400441" h="72008">
                  <a:moveTo>
                    <a:pt x="0" y="0"/>
                  </a:moveTo>
                  <a:lnTo>
                    <a:pt x="1400441" y="0"/>
                  </a:lnTo>
                  <a:lnTo>
                    <a:pt x="1400441" y="72008"/>
                  </a:lnTo>
                  <a:lnTo>
                    <a:pt x="0" y="7200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69" name="Rectangle 24">
              <a:extLst>
                <a:ext uri="{FF2B5EF4-FFF2-40B4-BE49-F238E27FC236}">
                  <a16:creationId xmlns:a16="http://schemas.microsoft.com/office/drawing/2014/main" xmlns="" id="{0748429F-65A7-4BDB-AC97-E4B3E6ABADBC}"/>
                </a:ext>
              </a:extLst>
            </p:cNvPr>
            <p:cNvSpPr/>
            <p:nvPr/>
          </p:nvSpPr>
          <p:spPr>
            <a:xfrm>
              <a:off x="5969972" y="5229200"/>
              <a:ext cx="1400441" cy="72008"/>
            </a:xfrm>
            <a:custGeom>
              <a:avLst/>
              <a:gdLst/>
              <a:ahLst/>
              <a:cxnLst/>
              <a:rect l="l" t="t" r="r" b="b"/>
              <a:pathLst>
                <a:path w="1400441" h="72008">
                  <a:moveTo>
                    <a:pt x="0" y="0"/>
                  </a:moveTo>
                  <a:lnTo>
                    <a:pt x="1400441" y="0"/>
                  </a:lnTo>
                  <a:lnTo>
                    <a:pt x="1400441" y="72008"/>
                  </a:lnTo>
                  <a:lnTo>
                    <a:pt x="0" y="7200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grpSp>
        <p:nvGrpSpPr>
          <p:cNvPr id="70" name="Group 55">
            <a:extLst>
              <a:ext uri="{FF2B5EF4-FFF2-40B4-BE49-F238E27FC236}">
                <a16:creationId xmlns:a16="http://schemas.microsoft.com/office/drawing/2014/main" xmlns="" id="{886EADA1-08C1-4EE4-98F6-BC48E42AE747}"/>
              </a:ext>
            </a:extLst>
          </p:cNvPr>
          <p:cNvGrpSpPr/>
          <p:nvPr/>
        </p:nvGrpSpPr>
        <p:grpSpPr>
          <a:xfrm>
            <a:off x="7788775" y="6541260"/>
            <a:ext cx="4406063" cy="100942"/>
            <a:chOff x="3177238" y="5229200"/>
            <a:chExt cx="3163122" cy="72467"/>
          </a:xfrm>
        </p:grpSpPr>
        <p:sp>
          <p:nvSpPr>
            <p:cNvPr id="71" name="Rectangle 24">
              <a:extLst>
                <a:ext uri="{FF2B5EF4-FFF2-40B4-BE49-F238E27FC236}">
                  <a16:creationId xmlns:a16="http://schemas.microsoft.com/office/drawing/2014/main" xmlns="" id="{B3D804AE-C35C-481C-BAD4-61C9835422DA}"/>
                </a:ext>
              </a:extLst>
            </p:cNvPr>
            <p:cNvSpPr/>
            <p:nvPr/>
          </p:nvSpPr>
          <p:spPr>
            <a:xfrm>
              <a:off x="3177238" y="5229200"/>
              <a:ext cx="1400441" cy="72008"/>
            </a:xfrm>
            <a:custGeom>
              <a:avLst/>
              <a:gdLst/>
              <a:ahLst/>
              <a:cxnLst/>
              <a:rect l="l" t="t" r="r" b="b"/>
              <a:pathLst>
                <a:path w="1400441" h="72008">
                  <a:moveTo>
                    <a:pt x="0" y="0"/>
                  </a:moveTo>
                  <a:lnTo>
                    <a:pt x="1400441" y="0"/>
                  </a:lnTo>
                  <a:lnTo>
                    <a:pt x="1400441" y="72008"/>
                  </a:lnTo>
                  <a:lnTo>
                    <a:pt x="0" y="7200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72" name="Rectangle 24">
              <a:extLst>
                <a:ext uri="{FF2B5EF4-FFF2-40B4-BE49-F238E27FC236}">
                  <a16:creationId xmlns:a16="http://schemas.microsoft.com/office/drawing/2014/main" xmlns="" id="{6FB4B37D-1F9C-449B-B510-7636083EFD93}"/>
                </a:ext>
              </a:extLst>
            </p:cNvPr>
            <p:cNvSpPr/>
            <p:nvPr/>
          </p:nvSpPr>
          <p:spPr>
            <a:xfrm>
              <a:off x="4573604" y="5229200"/>
              <a:ext cx="1400441" cy="72008"/>
            </a:xfrm>
            <a:custGeom>
              <a:avLst/>
              <a:gdLst/>
              <a:ahLst/>
              <a:cxnLst/>
              <a:rect l="l" t="t" r="r" b="b"/>
              <a:pathLst>
                <a:path w="1400441" h="72008">
                  <a:moveTo>
                    <a:pt x="0" y="0"/>
                  </a:moveTo>
                  <a:lnTo>
                    <a:pt x="1400441" y="0"/>
                  </a:lnTo>
                  <a:lnTo>
                    <a:pt x="1400441" y="72008"/>
                  </a:lnTo>
                  <a:lnTo>
                    <a:pt x="0" y="7200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73" name="Rectangle 24">
              <a:extLst>
                <a:ext uri="{FF2B5EF4-FFF2-40B4-BE49-F238E27FC236}">
                  <a16:creationId xmlns:a16="http://schemas.microsoft.com/office/drawing/2014/main" xmlns="" id="{0748429F-65A7-4BDB-AC97-E4B3E6ABADBC}"/>
                </a:ext>
              </a:extLst>
            </p:cNvPr>
            <p:cNvSpPr/>
            <p:nvPr/>
          </p:nvSpPr>
          <p:spPr>
            <a:xfrm>
              <a:off x="5969973" y="5229200"/>
              <a:ext cx="370387" cy="72467"/>
            </a:xfrm>
            <a:custGeom>
              <a:avLst/>
              <a:gdLst/>
              <a:ahLst/>
              <a:cxnLst/>
              <a:rect l="l" t="t" r="r" b="b"/>
              <a:pathLst>
                <a:path w="1400441" h="72008">
                  <a:moveTo>
                    <a:pt x="0" y="0"/>
                  </a:moveTo>
                  <a:lnTo>
                    <a:pt x="1400441" y="0"/>
                  </a:lnTo>
                  <a:lnTo>
                    <a:pt x="1400441" y="72008"/>
                  </a:lnTo>
                  <a:lnTo>
                    <a:pt x="0" y="7200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spTree>
    <p:extLst>
      <p:ext uri="{BB962C8B-B14F-4D97-AF65-F5344CB8AC3E}">
        <p14:creationId xmlns:p14="http://schemas.microsoft.com/office/powerpoint/2010/main" val="3967775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23999" y="1481237"/>
            <a:ext cx="6191673" cy="923330"/>
          </a:xfrm>
          <a:prstGeom prst="rect">
            <a:avLst/>
          </a:prstGeom>
          <a:noFill/>
        </p:spPr>
        <p:txBody>
          <a:bodyPr wrap="square" rtlCol="0" anchor="ctr">
            <a:spAutoFit/>
          </a:bodyPr>
          <a:lstStyle/>
          <a:p>
            <a:r>
              <a:rPr lang="en-US" altLang="ko-KR" sz="5400" b="1" dirty="0" smtClean="0">
                <a:solidFill>
                  <a:schemeClr val="bg1"/>
                </a:solidFill>
                <a:cs typeface="Arial" pitchFamily="34" charset="0"/>
              </a:rPr>
              <a:t>R</a:t>
            </a:r>
            <a:r>
              <a:rPr lang="es-ES" sz="5400" b="1" dirty="0" err="1">
                <a:solidFill>
                  <a:schemeClr val="bg1"/>
                </a:solidFill>
                <a:cs typeface="Arial" pitchFamily="34" charset="0"/>
              </a:rPr>
              <a:t>esumen</a:t>
            </a:r>
            <a:endParaRPr lang="ko-KR" altLang="en-US" sz="5400" b="1" dirty="0">
              <a:solidFill>
                <a:schemeClr val="bg1"/>
              </a:solidFill>
              <a:cs typeface="Arial" pitchFamily="34" charset="0"/>
            </a:endParaRPr>
          </a:p>
        </p:txBody>
      </p:sp>
      <p:sp>
        <p:nvSpPr>
          <p:cNvPr id="7" name="TextBox 6"/>
          <p:cNvSpPr txBox="1"/>
          <p:nvPr/>
        </p:nvSpPr>
        <p:spPr>
          <a:xfrm>
            <a:off x="676773" y="2635712"/>
            <a:ext cx="976633" cy="461665"/>
          </a:xfrm>
          <a:prstGeom prst="rect">
            <a:avLst/>
          </a:prstGeom>
          <a:noFill/>
        </p:spPr>
        <p:txBody>
          <a:bodyPr wrap="square" lIns="108000" rIns="108000" rtlCol="0">
            <a:spAutoFit/>
          </a:bodyPr>
          <a:lstStyle/>
          <a:p>
            <a:r>
              <a:rPr lang="en-US" altLang="ko-KR" sz="2400" b="1" dirty="0">
                <a:solidFill>
                  <a:schemeClr val="accent1">
                    <a:lumMod val="50000"/>
                  </a:schemeClr>
                </a:solidFill>
                <a:cs typeface="Arial" pitchFamily="34" charset="0"/>
              </a:rPr>
              <a:t>03</a:t>
            </a:r>
            <a:endParaRPr lang="ko-KR" altLang="en-US" sz="2400" b="1" dirty="0">
              <a:solidFill>
                <a:schemeClr val="accent1">
                  <a:lumMod val="50000"/>
                </a:schemeClr>
              </a:solidFill>
              <a:cs typeface="Arial" pitchFamily="34" charset="0"/>
            </a:endParaRPr>
          </a:p>
        </p:txBody>
      </p:sp>
      <p:sp>
        <p:nvSpPr>
          <p:cNvPr id="23" name="TextBox 6"/>
          <p:cNvSpPr txBox="1"/>
          <p:nvPr/>
        </p:nvSpPr>
        <p:spPr>
          <a:xfrm>
            <a:off x="676773" y="3190864"/>
            <a:ext cx="1078173" cy="461665"/>
          </a:xfrm>
          <a:prstGeom prst="rect">
            <a:avLst/>
          </a:prstGeom>
          <a:noFill/>
        </p:spPr>
        <p:txBody>
          <a:bodyPr wrap="square" lIns="108000" rIns="108000" rtlCol="0">
            <a:spAutoFit/>
          </a:bodyPr>
          <a:lstStyle/>
          <a:p>
            <a:r>
              <a:rPr lang="en-US" altLang="ko-KR" sz="2400" b="1" dirty="0">
                <a:solidFill>
                  <a:schemeClr val="accent1">
                    <a:lumMod val="50000"/>
                  </a:schemeClr>
                </a:solidFill>
                <a:cs typeface="Arial" pitchFamily="34" charset="0"/>
              </a:rPr>
              <a:t>05</a:t>
            </a:r>
            <a:endParaRPr lang="ko-KR" altLang="en-US" sz="2400" b="1" dirty="0">
              <a:solidFill>
                <a:schemeClr val="accent1">
                  <a:lumMod val="50000"/>
                </a:schemeClr>
              </a:solidFill>
              <a:cs typeface="Arial" pitchFamily="34" charset="0"/>
            </a:endParaRPr>
          </a:p>
        </p:txBody>
      </p:sp>
      <p:sp>
        <p:nvSpPr>
          <p:cNvPr id="26" name="TextBox 6"/>
          <p:cNvSpPr txBox="1"/>
          <p:nvPr/>
        </p:nvSpPr>
        <p:spPr>
          <a:xfrm>
            <a:off x="676773" y="3934419"/>
            <a:ext cx="1078173" cy="461665"/>
          </a:xfrm>
          <a:prstGeom prst="rect">
            <a:avLst/>
          </a:prstGeom>
          <a:noFill/>
        </p:spPr>
        <p:txBody>
          <a:bodyPr wrap="square" lIns="108000" rIns="108000" rtlCol="0">
            <a:spAutoFit/>
          </a:bodyPr>
          <a:lstStyle/>
          <a:p>
            <a:r>
              <a:rPr lang="en-US" altLang="ko-KR" sz="2400" b="1" dirty="0">
                <a:solidFill>
                  <a:schemeClr val="accent1">
                    <a:lumMod val="50000"/>
                  </a:schemeClr>
                </a:solidFill>
                <a:cs typeface="Arial" pitchFamily="34" charset="0"/>
              </a:rPr>
              <a:t>06</a:t>
            </a:r>
            <a:endParaRPr lang="ko-KR" altLang="en-US" sz="2400" b="1" dirty="0">
              <a:solidFill>
                <a:schemeClr val="accent1">
                  <a:lumMod val="50000"/>
                </a:schemeClr>
              </a:solidFill>
              <a:cs typeface="Arial" pitchFamily="34" charset="0"/>
            </a:endParaRPr>
          </a:p>
        </p:txBody>
      </p:sp>
      <p:sp>
        <p:nvSpPr>
          <p:cNvPr id="41" name="TextBox 6"/>
          <p:cNvSpPr txBox="1"/>
          <p:nvPr/>
        </p:nvSpPr>
        <p:spPr>
          <a:xfrm>
            <a:off x="676773" y="4650853"/>
            <a:ext cx="1078173" cy="461665"/>
          </a:xfrm>
          <a:prstGeom prst="rect">
            <a:avLst/>
          </a:prstGeom>
          <a:noFill/>
        </p:spPr>
        <p:txBody>
          <a:bodyPr wrap="square" lIns="108000" rIns="108000" rtlCol="0">
            <a:spAutoFit/>
          </a:bodyPr>
          <a:lstStyle/>
          <a:p>
            <a:r>
              <a:rPr lang="en-US" altLang="ko-KR" sz="2400" b="1" dirty="0">
                <a:solidFill>
                  <a:schemeClr val="accent1">
                    <a:lumMod val="50000"/>
                  </a:schemeClr>
                </a:solidFill>
                <a:cs typeface="Arial" pitchFamily="34" charset="0"/>
              </a:rPr>
              <a:t>07</a:t>
            </a:r>
            <a:endParaRPr lang="ko-KR" altLang="en-US" sz="2400" b="1" dirty="0">
              <a:solidFill>
                <a:schemeClr val="accent1">
                  <a:lumMod val="50000"/>
                </a:schemeClr>
              </a:solidFill>
              <a:cs typeface="Arial" pitchFamily="34" charset="0"/>
            </a:endParaRPr>
          </a:p>
        </p:txBody>
      </p:sp>
      <p:sp>
        <p:nvSpPr>
          <p:cNvPr id="47" name="TextBox 6"/>
          <p:cNvSpPr txBox="1"/>
          <p:nvPr/>
        </p:nvSpPr>
        <p:spPr>
          <a:xfrm>
            <a:off x="6880750" y="2640749"/>
            <a:ext cx="976633" cy="461665"/>
          </a:xfrm>
          <a:prstGeom prst="rect">
            <a:avLst/>
          </a:prstGeom>
          <a:noFill/>
        </p:spPr>
        <p:txBody>
          <a:bodyPr wrap="square" lIns="108000" rIns="108000" rtlCol="0">
            <a:spAutoFit/>
          </a:bodyPr>
          <a:lstStyle/>
          <a:p>
            <a:r>
              <a:rPr lang="en-US" altLang="ko-KR" sz="2400" b="1" dirty="0" smtClean="0">
                <a:solidFill>
                  <a:schemeClr val="accent1">
                    <a:lumMod val="50000"/>
                  </a:schemeClr>
                </a:solidFill>
                <a:cs typeface="Arial" pitchFamily="34" charset="0"/>
              </a:rPr>
              <a:t>08</a:t>
            </a:r>
            <a:endParaRPr lang="ko-KR" altLang="en-US" sz="2400" b="1" dirty="0">
              <a:solidFill>
                <a:schemeClr val="accent1">
                  <a:lumMod val="50000"/>
                </a:schemeClr>
              </a:solidFill>
              <a:cs typeface="Arial" pitchFamily="34" charset="0"/>
            </a:endParaRPr>
          </a:p>
        </p:txBody>
      </p:sp>
      <p:sp>
        <p:nvSpPr>
          <p:cNvPr id="50" name="TextBox 6"/>
          <p:cNvSpPr txBox="1"/>
          <p:nvPr/>
        </p:nvSpPr>
        <p:spPr>
          <a:xfrm>
            <a:off x="6880750" y="3195901"/>
            <a:ext cx="1078173" cy="461665"/>
          </a:xfrm>
          <a:prstGeom prst="rect">
            <a:avLst/>
          </a:prstGeom>
          <a:noFill/>
        </p:spPr>
        <p:txBody>
          <a:bodyPr wrap="square" lIns="108000" rIns="108000" rtlCol="0">
            <a:spAutoFit/>
          </a:bodyPr>
          <a:lstStyle/>
          <a:p>
            <a:r>
              <a:rPr lang="en-US" altLang="ko-KR" sz="2400" b="1" dirty="0" smtClean="0">
                <a:solidFill>
                  <a:schemeClr val="accent1">
                    <a:lumMod val="50000"/>
                  </a:schemeClr>
                </a:solidFill>
                <a:cs typeface="Arial" pitchFamily="34" charset="0"/>
              </a:rPr>
              <a:t>12</a:t>
            </a:r>
            <a:endParaRPr lang="ko-KR" altLang="en-US" sz="2400" b="1" dirty="0">
              <a:solidFill>
                <a:schemeClr val="accent1">
                  <a:lumMod val="50000"/>
                </a:schemeClr>
              </a:solidFill>
              <a:cs typeface="Arial" pitchFamily="34" charset="0"/>
            </a:endParaRPr>
          </a:p>
        </p:txBody>
      </p:sp>
      <p:sp>
        <p:nvSpPr>
          <p:cNvPr id="53" name="TextBox 6"/>
          <p:cNvSpPr txBox="1"/>
          <p:nvPr/>
        </p:nvSpPr>
        <p:spPr>
          <a:xfrm>
            <a:off x="6880750" y="3939456"/>
            <a:ext cx="1078173" cy="461665"/>
          </a:xfrm>
          <a:prstGeom prst="rect">
            <a:avLst/>
          </a:prstGeom>
          <a:noFill/>
        </p:spPr>
        <p:txBody>
          <a:bodyPr wrap="square" lIns="108000" rIns="108000" rtlCol="0">
            <a:spAutoFit/>
          </a:bodyPr>
          <a:lstStyle/>
          <a:p>
            <a:r>
              <a:rPr lang="en-US" altLang="ko-KR" sz="2400" b="1" dirty="0" smtClean="0">
                <a:solidFill>
                  <a:schemeClr val="accent1">
                    <a:lumMod val="50000"/>
                  </a:schemeClr>
                </a:solidFill>
                <a:cs typeface="Arial" pitchFamily="34" charset="0"/>
              </a:rPr>
              <a:t>14</a:t>
            </a:r>
            <a:endParaRPr lang="ko-KR" altLang="en-US" sz="2400" b="1" dirty="0">
              <a:solidFill>
                <a:schemeClr val="accent1">
                  <a:lumMod val="50000"/>
                </a:schemeClr>
              </a:solidFill>
              <a:cs typeface="Arial" pitchFamily="34" charset="0"/>
            </a:endParaRPr>
          </a:p>
        </p:txBody>
      </p:sp>
      <p:sp>
        <p:nvSpPr>
          <p:cNvPr id="56" name="TextBox 6"/>
          <p:cNvSpPr txBox="1"/>
          <p:nvPr/>
        </p:nvSpPr>
        <p:spPr>
          <a:xfrm>
            <a:off x="6880750" y="4655889"/>
            <a:ext cx="1078173" cy="461665"/>
          </a:xfrm>
          <a:prstGeom prst="rect">
            <a:avLst/>
          </a:prstGeom>
          <a:noFill/>
        </p:spPr>
        <p:txBody>
          <a:bodyPr wrap="square" lIns="108000" rIns="108000" rtlCol="0">
            <a:spAutoFit/>
          </a:bodyPr>
          <a:lstStyle/>
          <a:p>
            <a:r>
              <a:rPr lang="en-US" altLang="ko-KR" sz="2400" b="1" dirty="0">
                <a:solidFill>
                  <a:schemeClr val="accent1">
                    <a:lumMod val="50000"/>
                  </a:schemeClr>
                </a:solidFill>
                <a:cs typeface="Arial" pitchFamily="34" charset="0"/>
              </a:rPr>
              <a:t>1</a:t>
            </a:r>
            <a:r>
              <a:rPr lang="en-US" altLang="ko-KR" sz="2400" b="1" smtClean="0">
                <a:solidFill>
                  <a:schemeClr val="accent1">
                    <a:lumMod val="50000"/>
                  </a:schemeClr>
                </a:solidFill>
                <a:cs typeface="Arial" pitchFamily="34" charset="0"/>
              </a:rPr>
              <a:t>9</a:t>
            </a:r>
            <a:endParaRPr lang="ko-KR" altLang="en-US" sz="2400" b="1" dirty="0">
              <a:solidFill>
                <a:schemeClr val="accent1">
                  <a:lumMod val="50000"/>
                </a:schemeClr>
              </a:solidFill>
              <a:cs typeface="Arial" pitchFamily="34" charset="0"/>
            </a:endParaRPr>
          </a:p>
        </p:txBody>
      </p:sp>
      <p:sp>
        <p:nvSpPr>
          <p:cNvPr id="59" name="TextBox 6"/>
          <p:cNvSpPr txBox="1"/>
          <p:nvPr/>
        </p:nvSpPr>
        <p:spPr>
          <a:xfrm>
            <a:off x="3926375" y="5695612"/>
            <a:ext cx="1078173" cy="461666"/>
          </a:xfrm>
          <a:prstGeom prst="rect">
            <a:avLst/>
          </a:prstGeom>
          <a:noFill/>
        </p:spPr>
        <p:txBody>
          <a:bodyPr wrap="square" lIns="108000" rIns="108000" rtlCol="0">
            <a:spAutoFit/>
          </a:bodyPr>
          <a:lstStyle/>
          <a:p>
            <a:r>
              <a:rPr lang="en-US" altLang="ko-KR" sz="2400" b="1" dirty="0" smtClean="0">
                <a:solidFill>
                  <a:schemeClr val="accent1">
                    <a:lumMod val="50000"/>
                  </a:schemeClr>
                </a:solidFill>
                <a:cs typeface="Arial" pitchFamily="34" charset="0"/>
              </a:rPr>
              <a:t>21</a:t>
            </a:r>
            <a:endParaRPr lang="ko-KR" altLang="en-US" sz="2400" b="1" dirty="0">
              <a:solidFill>
                <a:schemeClr val="accent1">
                  <a:lumMod val="50000"/>
                </a:schemeClr>
              </a:solidFill>
              <a:cs typeface="Arial" pitchFamily="34" charset="0"/>
            </a:endParaRPr>
          </a:p>
        </p:txBody>
      </p:sp>
      <p:sp>
        <p:nvSpPr>
          <p:cNvPr id="3" name="Rectangle 2"/>
          <p:cNvSpPr/>
          <p:nvPr/>
        </p:nvSpPr>
        <p:spPr>
          <a:xfrm>
            <a:off x="1754947" y="3951807"/>
            <a:ext cx="4150554" cy="646331"/>
          </a:xfrm>
          <a:prstGeom prst="rect">
            <a:avLst/>
          </a:prstGeom>
        </p:spPr>
        <p:txBody>
          <a:bodyPr wrap="square">
            <a:spAutoFit/>
          </a:bodyPr>
          <a:lstStyle/>
          <a:p>
            <a:r>
              <a:rPr lang="es-ES" dirty="0">
                <a:solidFill>
                  <a:schemeClr val="accent1">
                    <a:lumMod val="50000"/>
                  </a:schemeClr>
                </a:solidFill>
                <a:latin typeface="Century Gothic" pitchFamily="34" charset="0"/>
              </a:rPr>
              <a:t>Instalación de una unidad de tratamiento de agua.</a:t>
            </a:r>
            <a:endParaRPr lang="fr-FR" dirty="0">
              <a:solidFill>
                <a:schemeClr val="accent1">
                  <a:lumMod val="50000"/>
                </a:schemeClr>
              </a:solidFill>
              <a:latin typeface="Century Gothic" pitchFamily="34" charset="0"/>
            </a:endParaRPr>
          </a:p>
        </p:txBody>
      </p:sp>
      <p:sp>
        <p:nvSpPr>
          <p:cNvPr id="4" name="Rectangle 3"/>
          <p:cNvSpPr/>
          <p:nvPr/>
        </p:nvSpPr>
        <p:spPr>
          <a:xfrm>
            <a:off x="1768880" y="2723008"/>
            <a:ext cx="2784070" cy="369332"/>
          </a:xfrm>
          <a:prstGeom prst="rect">
            <a:avLst/>
          </a:prstGeom>
        </p:spPr>
        <p:txBody>
          <a:bodyPr wrap="square">
            <a:spAutoFit/>
          </a:bodyPr>
          <a:lstStyle/>
          <a:p>
            <a:r>
              <a:rPr lang="fr-FR" dirty="0" err="1">
                <a:solidFill>
                  <a:schemeClr val="accent1">
                    <a:lumMod val="50000"/>
                  </a:schemeClr>
                </a:solidFill>
                <a:latin typeface="Century Gothic" pitchFamily="34" charset="0"/>
              </a:rPr>
              <a:t>Introducción</a:t>
            </a:r>
            <a:endParaRPr lang="fr-FR" dirty="0">
              <a:solidFill>
                <a:schemeClr val="accent1">
                  <a:lumMod val="50000"/>
                </a:schemeClr>
              </a:solidFill>
              <a:latin typeface="Century Gothic" pitchFamily="34" charset="0"/>
            </a:endParaRPr>
          </a:p>
        </p:txBody>
      </p:sp>
      <p:sp>
        <p:nvSpPr>
          <p:cNvPr id="5" name="Rectangle 4"/>
          <p:cNvSpPr/>
          <p:nvPr/>
        </p:nvSpPr>
        <p:spPr>
          <a:xfrm>
            <a:off x="1754947" y="3247217"/>
            <a:ext cx="4342856" cy="369332"/>
          </a:xfrm>
          <a:prstGeom prst="rect">
            <a:avLst/>
          </a:prstGeom>
        </p:spPr>
        <p:txBody>
          <a:bodyPr wrap="none">
            <a:spAutoFit/>
          </a:bodyPr>
          <a:lstStyle/>
          <a:p>
            <a:r>
              <a:rPr lang="es-ES" dirty="0">
                <a:solidFill>
                  <a:schemeClr val="accent1">
                    <a:lumMod val="50000"/>
                  </a:schemeClr>
                </a:solidFill>
                <a:latin typeface="Century Gothic" pitchFamily="34" charset="0"/>
              </a:rPr>
              <a:t>Principio funcional de membrana RO</a:t>
            </a:r>
            <a:endParaRPr lang="fr-FR" dirty="0">
              <a:solidFill>
                <a:schemeClr val="accent1">
                  <a:lumMod val="50000"/>
                </a:schemeClr>
              </a:solidFill>
              <a:latin typeface="Century Gothic" pitchFamily="34" charset="0"/>
            </a:endParaRPr>
          </a:p>
        </p:txBody>
      </p:sp>
      <p:sp>
        <p:nvSpPr>
          <p:cNvPr id="6" name="Rectangle 5"/>
          <p:cNvSpPr/>
          <p:nvPr/>
        </p:nvSpPr>
        <p:spPr>
          <a:xfrm>
            <a:off x="1768880" y="4655889"/>
            <a:ext cx="4792651" cy="646331"/>
          </a:xfrm>
          <a:prstGeom prst="rect">
            <a:avLst/>
          </a:prstGeom>
        </p:spPr>
        <p:txBody>
          <a:bodyPr wrap="square">
            <a:spAutoFit/>
          </a:bodyPr>
          <a:lstStyle/>
          <a:p>
            <a:r>
              <a:rPr lang="es-ES" dirty="0">
                <a:solidFill>
                  <a:schemeClr val="accent1">
                    <a:lumMod val="50000"/>
                  </a:schemeClr>
                </a:solidFill>
                <a:latin typeface="Century Gothic" pitchFamily="34" charset="0"/>
              </a:rPr>
              <a:t>Principio de la coagulación: floculación y decantador </a:t>
            </a:r>
            <a:r>
              <a:rPr lang="es-ES" dirty="0" err="1">
                <a:solidFill>
                  <a:schemeClr val="accent1">
                    <a:lumMod val="50000"/>
                  </a:schemeClr>
                </a:solidFill>
                <a:latin typeface="Century Gothic" pitchFamily="34" charset="0"/>
              </a:rPr>
              <a:t>lamelar</a:t>
            </a:r>
            <a:endParaRPr lang="fr-FR" dirty="0">
              <a:solidFill>
                <a:schemeClr val="accent1">
                  <a:lumMod val="50000"/>
                </a:schemeClr>
              </a:solidFill>
              <a:latin typeface="Century Gothic" pitchFamily="34" charset="0"/>
            </a:endParaRPr>
          </a:p>
        </p:txBody>
      </p:sp>
      <p:sp>
        <p:nvSpPr>
          <p:cNvPr id="8" name="Rectangle 7"/>
          <p:cNvSpPr/>
          <p:nvPr/>
        </p:nvSpPr>
        <p:spPr>
          <a:xfrm>
            <a:off x="4595953" y="5672062"/>
            <a:ext cx="4433747" cy="646331"/>
          </a:xfrm>
          <a:prstGeom prst="rect">
            <a:avLst/>
          </a:prstGeom>
        </p:spPr>
        <p:txBody>
          <a:bodyPr wrap="square">
            <a:spAutoFit/>
          </a:bodyPr>
          <a:lstStyle/>
          <a:p>
            <a:r>
              <a:rPr lang="es-ES" dirty="0">
                <a:solidFill>
                  <a:schemeClr val="accent1">
                    <a:lumMod val="50000"/>
                  </a:schemeClr>
                </a:solidFill>
                <a:latin typeface="Century Gothic" pitchFamily="34" charset="0"/>
              </a:rPr>
              <a:t>Unidades fijas para la desalinización de agua de mar.</a:t>
            </a:r>
            <a:endParaRPr lang="fr-FR" dirty="0">
              <a:solidFill>
                <a:schemeClr val="accent1">
                  <a:lumMod val="50000"/>
                </a:schemeClr>
              </a:solidFill>
              <a:latin typeface="Century Gothic" pitchFamily="34" charset="0"/>
            </a:endParaRPr>
          </a:p>
        </p:txBody>
      </p:sp>
      <p:sp>
        <p:nvSpPr>
          <p:cNvPr id="10" name="Rectangle 9"/>
          <p:cNvSpPr/>
          <p:nvPr/>
        </p:nvSpPr>
        <p:spPr>
          <a:xfrm>
            <a:off x="7958923" y="2688363"/>
            <a:ext cx="2164375" cy="369332"/>
          </a:xfrm>
          <a:prstGeom prst="rect">
            <a:avLst/>
          </a:prstGeom>
        </p:spPr>
        <p:txBody>
          <a:bodyPr wrap="none">
            <a:spAutoFit/>
          </a:bodyPr>
          <a:lstStyle/>
          <a:p>
            <a:r>
              <a:rPr lang="es-ES" dirty="0">
                <a:solidFill>
                  <a:schemeClr val="accent1">
                    <a:lumMod val="50000"/>
                  </a:schemeClr>
                </a:solidFill>
                <a:latin typeface="Century Gothic" pitchFamily="34" charset="0"/>
              </a:rPr>
              <a:t>Agua de proceso</a:t>
            </a:r>
            <a:endParaRPr lang="fr-FR" dirty="0">
              <a:solidFill>
                <a:schemeClr val="accent1">
                  <a:lumMod val="50000"/>
                </a:schemeClr>
              </a:solidFill>
              <a:latin typeface="Century Gothic" pitchFamily="34" charset="0"/>
            </a:endParaRPr>
          </a:p>
        </p:txBody>
      </p:sp>
      <p:sp>
        <p:nvSpPr>
          <p:cNvPr id="11" name="Rectangle 10"/>
          <p:cNvSpPr/>
          <p:nvPr/>
        </p:nvSpPr>
        <p:spPr>
          <a:xfrm>
            <a:off x="7958923" y="3244334"/>
            <a:ext cx="2997937" cy="369332"/>
          </a:xfrm>
          <a:prstGeom prst="rect">
            <a:avLst/>
          </a:prstGeom>
        </p:spPr>
        <p:txBody>
          <a:bodyPr wrap="none">
            <a:spAutoFit/>
          </a:bodyPr>
          <a:lstStyle/>
          <a:p>
            <a:r>
              <a:rPr lang="es-ES" dirty="0">
                <a:solidFill>
                  <a:schemeClr val="accent1">
                    <a:lumMod val="50000"/>
                  </a:schemeClr>
                </a:solidFill>
                <a:latin typeface="Century Gothic" pitchFamily="34" charset="0"/>
              </a:rPr>
              <a:t>Unidades en contenedor</a:t>
            </a:r>
            <a:endParaRPr lang="fr-FR" dirty="0">
              <a:solidFill>
                <a:schemeClr val="accent1">
                  <a:lumMod val="50000"/>
                </a:schemeClr>
              </a:solidFill>
              <a:latin typeface="Century Gothic" pitchFamily="34" charset="0"/>
            </a:endParaRPr>
          </a:p>
        </p:txBody>
      </p:sp>
      <p:sp>
        <p:nvSpPr>
          <p:cNvPr id="12" name="Rectangle 11"/>
          <p:cNvSpPr/>
          <p:nvPr/>
        </p:nvSpPr>
        <p:spPr>
          <a:xfrm>
            <a:off x="7958923" y="3929123"/>
            <a:ext cx="2348720" cy="369332"/>
          </a:xfrm>
          <a:prstGeom prst="rect">
            <a:avLst/>
          </a:prstGeom>
        </p:spPr>
        <p:txBody>
          <a:bodyPr wrap="none">
            <a:spAutoFit/>
          </a:bodyPr>
          <a:lstStyle/>
          <a:p>
            <a:r>
              <a:rPr lang="es-ES" dirty="0">
                <a:solidFill>
                  <a:schemeClr val="accent1">
                    <a:lumMod val="50000"/>
                  </a:schemeClr>
                </a:solidFill>
                <a:latin typeface="Century Gothic" pitchFamily="34" charset="0"/>
              </a:rPr>
              <a:t>Unidades de chasis</a:t>
            </a:r>
            <a:endParaRPr lang="fr-FR" dirty="0">
              <a:solidFill>
                <a:schemeClr val="accent1">
                  <a:lumMod val="50000"/>
                </a:schemeClr>
              </a:solidFill>
              <a:latin typeface="Century Gothic" pitchFamily="34" charset="0"/>
            </a:endParaRPr>
          </a:p>
        </p:txBody>
      </p:sp>
      <p:sp>
        <p:nvSpPr>
          <p:cNvPr id="13" name="Rectangle 12"/>
          <p:cNvSpPr/>
          <p:nvPr/>
        </p:nvSpPr>
        <p:spPr>
          <a:xfrm>
            <a:off x="7970899" y="4702055"/>
            <a:ext cx="3619902" cy="369332"/>
          </a:xfrm>
          <a:prstGeom prst="rect">
            <a:avLst/>
          </a:prstGeom>
        </p:spPr>
        <p:txBody>
          <a:bodyPr wrap="none">
            <a:spAutoFit/>
          </a:bodyPr>
          <a:lstStyle/>
          <a:p>
            <a:r>
              <a:rPr lang="es-ES" dirty="0">
                <a:solidFill>
                  <a:schemeClr val="accent1">
                    <a:lumMod val="50000"/>
                  </a:schemeClr>
                </a:solidFill>
                <a:latin typeface="Century Gothic" pitchFamily="34" charset="0"/>
              </a:rPr>
              <a:t>Tratamiento de aguas servidas</a:t>
            </a:r>
            <a:endParaRPr lang="fr-FR" dirty="0">
              <a:solidFill>
                <a:schemeClr val="accent1">
                  <a:lumMod val="50000"/>
                </a:schemeClr>
              </a:solidFill>
              <a:latin typeface="Century Gothic" pitchFamily="34" charset="0"/>
            </a:endParaRPr>
          </a:p>
        </p:txBody>
      </p:sp>
    </p:spTree>
    <p:extLst>
      <p:ext uri="{BB962C8B-B14F-4D97-AF65-F5344CB8AC3E}">
        <p14:creationId xmlns:p14="http://schemas.microsoft.com/office/powerpoint/2010/main" val="4033384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3F2387D3-4DE7-40C7-84D2-0F1AF6F125A9}"/>
              </a:ext>
            </a:extLst>
          </p:cNvPr>
          <p:cNvSpPr/>
          <p:nvPr/>
        </p:nvSpPr>
        <p:spPr>
          <a:xfrm>
            <a:off x="8376000" y="0"/>
            <a:ext cx="381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p>
        </p:txBody>
      </p:sp>
      <p:sp>
        <p:nvSpPr>
          <p:cNvPr id="6" name="Rectangle 5">
            <a:extLst>
              <a:ext uri="{FF2B5EF4-FFF2-40B4-BE49-F238E27FC236}">
                <a16:creationId xmlns:a16="http://schemas.microsoft.com/office/drawing/2014/main" xmlns="" id="{62063817-860E-4682-B91E-815215B9C8E1}"/>
              </a:ext>
            </a:extLst>
          </p:cNvPr>
          <p:cNvSpPr/>
          <p:nvPr/>
        </p:nvSpPr>
        <p:spPr>
          <a:xfrm>
            <a:off x="0" y="0"/>
            <a:ext cx="381512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dirty="0"/>
          </a:p>
        </p:txBody>
      </p:sp>
      <p:sp>
        <p:nvSpPr>
          <p:cNvPr id="27" name="TextBox 26">
            <a:extLst>
              <a:ext uri="{FF2B5EF4-FFF2-40B4-BE49-F238E27FC236}">
                <a16:creationId xmlns:a16="http://schemas.microsoft.com/office/drawing/2014/main" xmlns="" id="{AE54669D-57FE-4C85-9770-F0A46ADF3B99}"/>
              </a:ext>
            </a:extLst>
          </p:cNvPr>
          <p:cNvSpPr txBox="1"/>
          <p:nvPr/>
        </p:nvSpPr>
        <p:spPr>
          <a:xfrm>
            <a:off x="8595512" y="761126"/>
            <a:ext cx="3444088" cy="4893647"/>
          </a:xfrm>
          <a:prstGeom prst="rect">
            <a:avLst/>
          </a:prstGeom>
          <a:noFill/>
        </p:spPr>
        <p:txBody>
          <a:bodyPr wrap="square" rtlCol="0">
            <a:spAutoFit/>
          </a:bodyPr>
          <a:lstStyle/>
          <a:p>
            <a:r>
              <a:rPr lang="es-ES" sz="2400" b="1" dirty="0">
                <a:solidFill>
                  <a:schemeClr val="bg1"/>
                </a:solidFill>
                <a:latin typeface="Century Gothic" panose="020B0502020202020204" pitchFamily="34" charset="0"/>
              </a:rPr>
              <a:t>WATERTECH SA tiene la reputación de ofrecer y suministrar sistemas completamente automáticos en un diseño compacto y que ahorra espacio, respetando los estrictos estándares para autorizar las liberaciones al medio ambiente</a:t>
            </a:r>
            <a:r>
              <a:rPr lang="es-ES" sz="2400" dirty="0"/>
              <a:t>.</a:t>
            </a:r>
            <a:endParaRPr lang="fr-BE" sz="2400" b="1" dirty="0">
              <a:solidFill>
                <a:schemeClr val="bg1"/>
              </a:solidFill>
              <a:latin typeface="Century Gothic" panose="020B0502020202020204" pitchFamily="34" charset="0"/>
            </a:endParaRPr>
          </a:p>
        </p:txBody>
      </p:sp>
      <p:sp>
        <p:nvSpPr>
          <p:cNvPr id="28" name="TextBox 27">
            <a:extLst>
              <a:ext uri="{FF2B5EF4-FFF2-40B4-BE49-F238E27FC236}">
                <a16:creationId xmlns:a16="http://schemas.microsoft.com/office/drawing/2014/main" xmlns="" id="{7E4C5D03-9123-4B45-B751-0AD439AC6E8D}"/>
              </a:ext>
            </a:extLst>
          </p:cNvPr>
          <p:cNvSpPr txBox="1"/>
          <p:nvPr/>
        </p:nvSpPr>
        <p:spPr>
          <a:xfrm>
            <a:off x="238126" y="816093"/>
            <a:ext cx="3133724" cy="3785652"/>
          </a:xfrm>
          <a:prstGeom prst="rect">
            <a:avLst/>
          </a:prstGeom>
          <a:noFill/>
        </p:spPr>
        <p:txBody>
          <a:bodyPr wrap="square" rtlCol="0">
            <a:spAutoFit/>
          </a:bodyPr>
          <a:lstStyle/>
          <a:p>
            <a:r>
              <a:rPr lang="es-ES" sz="2400" b="1" dirty="0">
                <a:solidFill>
                  <a:schemeClr val="bg1"/>
                </a:solidFill>
                <a:latin typeface="Century Gothic" panose="020B0502020202020204" pitchFamily="34" charset="0"/>
              </a:rPr>
              <a:t>Para un tratamiento eficiente de las aguas residuales, primero analizamos sus requisitos, le asesoramos de manera global, diseñamos y fabricamos el sistema a medida.</a:t>
            </a:r>
            <a:endParaRPr lang="fr-BE" sz="2400" b="1" dirty="0">
              <a:solidFill>
                <a:schemeClr val="bg1"/>
              </a:solidFill>
              <a:latin typeface="Century Gothic" panose="020B0502020202020204" pitchFamily="34" charset="0"/>
            </a:endParaRPr>
          </a:p>
        </p:txBody>
      </p:sp>
      <p:pic>
        <p:nvPicPr>
          <p:cNvPr id="31" name="Picture 6" descr="http://www.mecana.ch/images/sampledata/Produkte/Membran/Fotogalerie/BK%20Bild%2014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4819" y="3953049"/>
            <a:ext cx="4162077" cy="2774718"/>
          </a:xfrm>
          <a:prstGeom prst="rect">
            <a:avLst/>
          </a:prstGeom>
          <a:noFill/>
          <a:ln w="158750">
            <a:solidFill>
              <a:schemeClr val="accent1"/>
            </a:solidFill>
          </a:ln>
          <a:extLst>
            <a:ext uri="{909E8E84-426E-40DD-AFC4-6F175D3DCCD1}">
              <a14:hiddenFill xmlns:a14="http://schemas.microsoft.com/office/drawing/2010/main">
                <a:solidFill>
                  <a:srgbClr val="FFFFFF"/>
                </a:solidFill>
              </a14:hiddenFill>
            </a:ext>
          </a:extLst>
        </p:spPr>
      </p:pic>
      <p:sp>
        <p:nvSpPr>
          <p:cNvPr id="33" name="Rectangle 32"/>
          <p:cNvSpPr/>
          <p:nvPr/>
        </p:nvSpPr>
        <p:spPr>
          <a:xfrm>
            <a:off x="3815129" y="3493653"/>
            <a:ext cx="2943434" cy="307777"/>
          </a:xfrm>
          <a:prstGeom prst="rect">
            <a:avLst/>
          </a:prstGeom>
        </p:spPr>
        <p:txBody>
          <a:bodyPr wrap="none">
            <a:spAutoFit/>
          </a:bodyPr>
          <a:lstStyle/>
          <a:p>
            <a:r>
              <a:rPr lang="fr-FR" sz="1400" b="1" dirty="0" err="1">
                <a:solidFill>
                  <a:schemeClr val="accent1"/>
                </a:solidFill>
                <a:latin typeface="Arial" panose="020B0604020202020204" pitchFamily="34" charset="0"/>
              </a:rPr>
              <a:t>Biorreactor</a:t>
            </a:r>
            <a:r>
              <a:rPr lang="fr-FR" sz="1400" b="1" dirty="0">
                <a:solidFill>
                  <a:schemeClr val="accent1"/>
                </a:solidFill>
                <a:latin typeface="Arial" panose="020B0604020202020204" pitchFamily="34" charset="0"/>
              </a:rPr>
              <a:t> de </a:t>
            </a:r>
            <a:r>
              <a:rPr lang="fr-FR" sz="1400" b="1" dirty="0" err="1">
                <a:solidFill>
                  <a:schemeClr val="accent1"/>
                </a:solidFill>
                <a:latin typeface="Arial" panose="020B0604020202020204" pitchFamily="34" charset="0"/>
              </a:rPr>
              <a:t>membrana</a:t>
            </a:r>
            <a:r>
              <a:rPr lang="fr-FR" sz="1400" b="1" dirty="0">
                <a:solidFill>
                  <a:schemeClr val="accent1"/>
                </a:solidFill>
                <a:latin typeface="Arial" panose="020B0604020202020204" pitchFamily="34" charset="0"/>
              </a:rPr>
              <a:t> </a:t>
            </a:r>
            <a:r>
              <a:rPr lang="fr-BE" sz="1400" b="1" dirty="0">
                <a:solidFill>
                  <a:schemeClr val="accent1"/>
                </a:solidFill>
                <a:latin typeface="Arial" panose="020B0604020202020204" pitchFamily="34" charset="0"/>
              </a:rPr>
              <a:t>(MB</a:t>
            </a:r>
            <a:r>
              <a:rPr lang="fr-BE" sz="1400" b="1" dirty="0" smtClean="0">
                <a:solidFill>
                  <a:schemeClr val="accent1"/>
                </a:solidFill>
                <a:latin typeface="Arial" panose="020B0604020202020204" pitchFamily="34" charset="0"/>
              </a:rPr>
              <a:t>R</a:t>
            </a:r>
            <a:r>
              <a:rPr lang="fr-BE" sz="1400" b="1" dirty="0">
                <a:solidFill>
                  <a:schemeClr val="accent1"/>
                </a:solidFill>
                <a:latin typeface="Arial" panose="020B0604020202020204" pitchFamily="34" charset="0"/>
              </a:rPr>
              <a:t>)</a:t>
            </a:r>
          </a:p>
        </p:txBody>
      </p:sp>
      <p:pic>
        <p:nvPicPr>
          <p:cNvPr id="34" name="Picture 2" descr="https://www.mh-wassertechnologie.de/files/Redakteur/Slider-MH-Sed/Sed8.jpg"/>
          <p:cNvPicPr>
            <a:picLocks noChangeAspect="1" noChangeArrowheads="1"/>
          </p:cNvPicPr>
          <p:nvPr/>
        </p:nvPicPr>
        <p:blipFill rotWithShape="1">
          <a:blip r:embed="rId3">
            <a:extLst>
              <a:ext uri="{28A0092B-C50C-407E-A947-70E740481C1C}">
                <a14:useLocalDpi xmlns:a14="http://schemas.microsoft.com/office/drawing/2010/main" val="0"/>
              </a:ext>
            </a:extLst>
          </a:blip>
          <a:srcRect t="3149" r="33859" b="2352"/>
          <a:stretch/>
        </p:blipFill>
        <p:spPr bwMode="auto">
          <a:xfrm>
            <a:off x="4770402" y="177424"/>
            <a:ext cx="3727173" cy="2274099"/>
          </a:xfrm>
          <a:prstGeom prst="rect">
            <a:avLst/>
          </a:prstGeom>
          <a:noFill/>
          <a:ln w="184150">
            <a:solidFill>
              <a:schemeClr val="accent3"/>
            </a:solidFill>
          </a:ln>
          <a:extLst>
            <a:ext uri="{909E8E84-426E-40DD-AFC4-6F175D3DCCD1}">
              <a14:hiddenFill xmlns:a14="http://schemas.microsoft.com/office/drawing/2010/main">
                <a:solidFill>
                  <a:srgbClr val="FFFFFF"/>
                </a:solidFill>
              </a14:hiddenFill>
            </a:ext>
          </a:extLst>
        </p:spPr>
      </p:pic>
      <p:sp>
        <p:nvSpPr>
          <p:cNvPr id="35" name="Rectangle 34"/>
          <p:cNvSpPr/>
          <p:nvPr/>
        </p:nvSpPr>
        <p:spPr>
          <a:xfrm>
            <a:off x="4835798" y="2599359"/>
            <a:ext cx="3567498" cy="738664"/>
          </a:xfrm>
          <a:prstGeom prst="rect">
            <a:avLst/>
          </a:prstGeom>
        </p:spPr>
        <p:txBody>
          <a:bodyPr wrap="square">
            <a:spAutoFit/>
          </a:bodyPr>
          <a:lstStyle/>
          <a:p>
            <a:pPr algn="r"/>
            <a:r>
              <a:rPr lang="es-ES" sz="1400" b="1" dirty="0" smtClean="0">
                <a:solidFill>
                  <a:schemeClr val="accent3"/>
                </a:solidFill>
                <a:latin typeface="Arial" panose="020B0604020202020204" pitchFamily="34" charset="0"/>
              </a:rPr>
              <a:t>Planta </a:t>
            </a:r>
            <a:r>
              <a:rPr lang="es-ES" sz="1400" b="1" dirty="0">
                <a:solidFill>
                  <a:schemeClr val="accent3"/>
                </a:solidFill>
                <a:latin typeface="Arial" panose="020B0604020202020204" pitchFamily="34" charset="0"/>
              </a:rPr>
              <a:t>de tratamiento de aguas residuales basada en precipitación, floculación y sedimentación.</a:t>
            </a:r>
            <a:endParaRPr lang="fr-BE" sz="1400" b="1" dirty="0">
              <a:solidFill>
                <a:schemeClr val="accent3"/>
              </a:solidFill>
              <a:latin typeface="Arial" panose="020B0604020202020204" pitchFamily="34" charset="0"/>
            </a:endParaRPr>
          </a:p>
        </p:txBody>
      </p:sp>
    </p:spTree>
    <p:extLst>
      <p:ext uri="{BB962C8B-B14F-4D97-AF65-F5344CB8AC3E}">
        <p14:creationId xmlns:p14="http://schemas.microsoft.com/office/powerpoint/2010/main" val="27235112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nip Single Corner Rectangle 2">
            <a:extLst>
              <a:ext uri="{FF2B5EF4-FFF2-40B4-BE49-F238E27FC236}">
                <a16:creationId xmlns:a16="http://schemas.microsoft.com/office/drawing/2014/main" xmlns="" id="{6E1E9BF7-603F-4889-85C9-C9DE8BA3A5B2}"/>
              </a:ext>
            </a:extLst>
          </p:cNvPr>
          <p:cNvSpPr/>
          <p:nvPr/>
        </p:nvSpPr>
        <p:spPr>
          <a:xfrm flipH="1">
            <a:off x="6471942" y="1022617"/>
            <a:ext cx="4752000" cy="2310813"/>
          </a:xfrm>
          <a:prstGeom prst="rect">
            <a:avLst/>
          </a:prstGeom>
          <a:blipFill>
            <a:blip r:embed="rId3"/>
            <a:stretch>
              <a:fillRect/>
            </a:stretch>
          </a:blipFill>
          <a:ln w="635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65000"/>
                  <a:lumOff val="35000"/>
                </a:schemeClr>
              </a:solidFill>
            </a:endParaRPr>
          </a:p>
        </p:txBody>
      </p:sp>
      <p:sp>
        <p:nvSpPr>
          <p:cNvPr id="7" name="Snip Single Corner Rectangle 3">
            <a:extLst>
              <a:ext uri="{FF2B5EF4-FFF2-40B4-BE49-F238E27FC236}">
                <a16:creationId xmlns:a16="http://schemas.microsoft.com/office/drawing/2014/main" xmlns="" id="{07C06604-9826-43DA-BDAB-3C6D1D9A4F66}"/>
              </a:ext>
            </a:extLst>
          </p:cNvPr>
          <p:cNvSpPr/>
          <p:nvPr/>
        </p:nvSpPr>
        <p:spPr>
          <a:xfrm rot="10800000" flipV="1">
            <a:off x="943582" y="3514558"/>
            <a:ext cx="4752000" cy="2310813"/>
          </a:xfrm>
          <a:prstGeom prst="rect">
            <a:avLst/>
          </a:prstGeom>
          <a:blipFill>
            <a:blip r:embed="rId4"/>
            <a:srcRect/>
            <a:stretch>
              <a:fillRect t="-18490" b="-11621"/>
            </a:stretch>
          </a:blipFill>
          <a:ln w="635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65000"/>
                  <a:lumOff val="35000"/>
                </a:schemeClr>
              </a:solidFill>
            </a:endParaRPr>
          </a:p>
        </p:txBody>
      </p:sp>
      <p:sp>
        <p:nvSpPr>
          <p:cNvPr id="8" name="Snip Single Corner Rectangle 4">
            <a:extLst>
              <a:ext uri="{FF2B5EF4-FFF2-40B4-BE49-F238E27FC236}">
                <a16:creationId xmlns:a16="http://schemas.microsoft.com/office/drawing/2014/main" xmlns="" id="{F7C13A5F-C26B-451E-A141-61BB4B9653BE}"/>
              </a:ext>
            </a:extLst>
          </p:cNvPr>
          <p:cNvSpPr/>
          <p:nvPr/>
        </p:nvSpPr>
        <p:spPr>
          <a:xfrm flipH="1" flipV="1">
            <a:off x="6471942" y="3514558"/>
            <a:ext cx="4752000" cy="2310813"/>
          </a:xfrm>
          <a:prstGeom prst="rect">
            <a:avLst/>
          </a:prstGeom>
          <a:blipFill>
            <a:blip r:embed="rId5"/>
            <a:stretch>
              <a:fillRect t="-24137" b="-9587"/>
            </a:stretch>
          </a:blipFill>
          <a:ln w="635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65000"/>
                  <a:lumOff val="35000"/>
                </a:schemeClr>
              </a:solidFill>
            </a:endParaRPr>
          </a:p>
        </p:txBody>
      </p:sp>
      <p:sp>
        <p:nvSpPr>
          <p:cNvPr id="9" name="Rounded Rectangle 5">
            <a:extLst>
              <a:ext uri="{FF2B5EF4-FFF2-40B4-BE49-F238E27FC236}">
                <a16:creationId xmlns:a16="http://schemas.microsoft.com/office/drawing/2014/main" xmlns="" id="{E3E9C9AF-1D0F-4272-BB6E-38941271D3A8}"/>
              </a:ext>
            </a:extLst>
          </p:cNvPr>
          <p:cNvSpPr/>
          <p:nvPr/>
        </p:nvSpPr>
        <p:spPr>
          <a:xfrm>
            <a:off x="1425053" y="5909907"/>
            <a:ext cx="9701699" cy="852398"/>
          </a:xfrm>
          <a:prstGeom prst="roundRect">
            <a:avLst/>
          </a:prstGeom>
          <a:solidFill>
            <a:schemeClr val="bg1">
              <a:alpha val="78000"/>
            </a:schemeClr>
          </a:solidFill>
          <a:ln w="6350">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400" dirty="0">
              <a:solidFill>
                <a:schemeClr val="tx1">
                  <a:lumMod val="65000"/>
                  <a:lumOff val="35000"/>
                </a:schemeClr>
              </a:solidFill>
            </a:endParaRPr>
          </a:p>
        </p:txBody>
      </p:sp>
      <p:sp>
        <p:nvSpPr>
          <p:cNvPr id="41" name="Rectangle 40"/>
          <p:cNvSpPr/>
          <p:nvPr/>
        </p:nvSpPr>
        <p:spPr>
          <a:xfrm>
            <a:off x="1794697" y="5871806"/>
            <a:ext cx="9037874" cy="923330"/>
          </a:xfrm>
          <a:prstGeom prst="rect">
            <a:avLst/>
          </a:prstGeom>
          <a:noFill/>
        </p:spPr>
        <p:txBody>
          <a:bodyPr wrap="square">
            <a:spAutoFit/>
          </a:bodyPr>
          <a:lstStyle/>
          <a:p>
            <a:pPr marL="226695" marR="800100" algn="ctr">
              <a:spcAft>
                <a:spcPts val="0"/>
              </a:spcAft>
            </a:pPr>
            <a:r>
              <a:rPr lang="en-US" b="1" dirty="0" smtClean="0">
                <a:solidFill>
                  <a:schemeClr val="tx2"/>
                </a:solidFill>
                <a:latin typeface="Century Gothic" panose="020B0502020202020204" pitchFamily="34" charset="0"/>
              </a:rPr>
              <a:t>Las</a:t>
            </a:r>
            <a:r>
              <a:rPr lang="fr-FR" b="1" dirty="0" smtClean="0">
                <a:solidFill>
                  <a:schemeClr val="tx2"/>
                </a:solidFill>
                <a:latin typeface="Century Gothic" panose="020B0502020202020204" pitchFamily="34" charset="0"/>
              </a:rPr>
              <a:t> </a:t>
            </a:r>
            <a:r>
              <a:rPr lang="es-ES" b="1" dirty="0">
                <a:solidFill>
                  <a:schemeClr val="tx2"/>
                </a:solidFill>
                <a:latin typeface="Century Gothic" panose="020B0502020202020204" pitchFamily="34" charset="0"/>
              </a:rPr>
              <a:t>aplicaciones representadas se relacionan con el principio de ósmosis inversa que es la desalinización del agua de mar y el agua salobre.</a:t>
            </a:r>
            <a:endParaRPr lang="fr-BE" b="1" dirty="0">
              <a:solidFill>
                <a:schemeClr val="tx2"/>
              </a:solidFill>
              <a:latin typeface="Century Gothic" panose="020B0502020202020204" pitchFamily="34" charset="0"/>
            </a:endParaRPr>
          </a:p>
        </p:txBody>
      </p:sp>
      <p:sp>
        <p:nvSpPr>
          <p:cNvPr id="43" name="Rectangle 42"/>
          <p:cNvSpPr/>
          <p:nvPr/>
        </p:nvSpPr>
        <p:spPr>
          <a:xfrm>
            <a:off x="501407" y="128960"/>
            <a:ext cx="10945625" cy="584775"/>
          </a:xfrm>
          <a:prstGeom prst="rect">
            <a:avLst/>
          </a:prstGeom>
        </p:spPr>
        <p:txBody>
          <a:bodyPr wrap="none">
            <a:spAutoFit/>
          </a:bodyPr>
          <a:lstStyle/>
          <a:p>
            <a:r>
              <a:rPr lang="es-ES" sz="3200" b="1" dirty="0" smtClean="0">
                <a:solidFill>
                  <a:schemeClr val="accent1"/>
                </a:solidFill>
                <a:latin typeface="Century Gothic" pitchFamily="34" charset="0"/>
              </a:rPr>
              <a:t>Unidades </a:t>
            </a:r>
            <a:r>
              <a:rPr lang="es-ES" sz="3200" b="1" dirty="0">
                <a:solidFill>
                  <a:schemeClr val="accent1"/>
                </a:solidFill>
                <a:latin typeface="Century Gothic" pitchFamily="34" charset="0"/>
              </a:rPr>
              <a:t>fijas para la desalinización de agua de mar.</a:t>
            </a:r>
            <a:endParaRPr lang="ko-KR" altLang="en-US" sz="3200" b="1" dirty="0">
              <a:solidFill>
                <a:schemeClr val="accent1"/>
              </a:solidFill>
              <a:latin typeface="Century Gothic" pitchFamily="34" charset="0"/>
            </a:endParaRPr>
          </a:p>
        </p:txBody>
      </p:sp>
      <p:grpSp>
        <p:nvGrpSpPr>
          <p:cNvPr id="45" name="Group 55">
            <a:extLst>
              <a:ext uri="{FF2B5EF4-FFF2-40B4-BE49-F238E27FC236}">
                <a16:creationId xmlns:a16="http://schemas.microsoft.com/office/drawing/2014/main" xmlns="" id="{886EADA1-08C1-4EE4-98F6-BC48E42AE747}"/>
              </a:ext>
            </a:extLst>
          </p:cNvPr>
          <p:cNvGrpSpPr/>
          <p:nvPr/>
        </p:nvGrpSpPr>
        <p:grpSpPr>
          <a:xfrm>
            <a:off x="0" y="714402"/>
            <a:ext cx="7785938" cy="100303"/>
            <a:chOff x="1780872" y="5229200"/>
            <a:chExt cx="5589541" cy="72008"/>
          </a:xfrm>
        </p:grpSpPr>
        <p:sp>
          <p:nvSpPr>
            <p:cNvPr id="46" name="Rectangle 24">
              <a:extLst>
                <a:ext uri="{FF2B5EF4-FFF2-40B4-BE49-F238E27FC236}">
                  <a16:creationId xmlns:a16="http://schemas.microsoft.com/office/drawing/2014/main" xmlns="" id="{FF6DF057-F8F4-47AA-9BC0-19C6C41520BB}"/>
                </a:ext>
              </a:extLst>
            </p:cNvPr>
            <p:cNvSpPr/>
            <p:nvPr/>
          </p:nvSpPr>
          <p:spPr>
            <a:xfrm>
              <a:off x="1780872" y="5229200"/>
              <a:ext cx="1400441" cy="72008"/>
            </a:xfrm>
            <a:custGeom>
              <a:avLst/>
              <a:gdLst/>
              <a:ahLst/>
              <a:cxnLst/>
              <a:rect l="l" t="t" r="r" b="b"/>
              <a:pathLst>
                <a:path w="1400441" h="72008">
                  <a:moveTo>
                    <a:pt x="0" y="0"/>
                  </a:moveTo>
                  <a:lnTo>
                    <a:pt x="1400441" y="0"/>
                  </a:lnTo>
                  <a:lnTo>
                    <a:pt x="1400441" y="72008"/>
                  </a:lnTo>
                  <a:lnTo>
                    <a:pt x="0" y="7200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47" name="Rectangle 24">
              <a:extLst>
                <a:ext uri="{FF2B5EF4-FFF2-40B4-BE49-F238E27FC236}">
                  <a16:creationId xmlns:a16="http://schemas.microsoft.com/office/drawing/2014/main" xmlns="" id="{B3D804AE-C35C-481C-BAD4-61C9835422DA}"/>
                </a:ext>
              </a:extLst>
            </p:cNvPr>
            <p:cNvSpPr/>
            <p:nvPr/>
          </p:nvSpPr>
          <p:spPr>
            <a:xfrm>
              <a:off x="3177238" y="5229200"/>
              <a:ext cx="1400441" cy="72008"/>
            </a:xfrm>
            <a:custGeom>
              <a:avLst/>
              <a:gdLst/>
              <a:ahLst/>
              <a:cxnLst/>
              <a:rect l="l" t="t" r="r" b="b"/>
              <a:pathLst>
                <a:path w="1400441" h="72008">
                  <a:moveTo>
                    <a:pt x="0" y="0"/>
                  </a:moveTo>
                  <a:lnTo>
                    <a:pt x="1400441" y="0"/>
                  </a:lnTo>
                  <a:lnTo>
                    <a:pt x="1400441" y="72008"/>
                  </a:lnTo>
                  <a:lnTo>
                    <a:pt x="0" y="7200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48" name="Rectangle 24">
              <a:extLst>
                <a:ext uri="{FF2B5EF4-FFF2-40B4-BE49-F238E27FC236}">
                  <a16:creationId xmlns:a16="http://schemas.microsoft.com/office/drawing/2014/main" xmlns="" id="{6FB4B37D-1F9C-449B-B510-7636083EFD93}"/>
                </a:ext>
              </a:extLst>
            </p:cNvPr>
            <p:cNvSpPr/>
            <p:nvPr/>
          </p:nvSpPr>
          <p:spPr>
            <a:xfrm>
              <a:off x="4573604" y="5229200"/>
              <a:ext cx="1400441" cy="72008"/>
            </a:xfrm>
            <a:custGeom>
              <a:avLst/>
              <a:gdLst/>
              <a:ahLst/>
              <a:cxnLst/>
              <a:rect l="l" t="t" r="r" b="b"/>
              <a:pathLst>
                <a:path w="1400441" h="72008">
                  <a:moveTo>
                    <a:pt x="0" y="0"/>
                  </a:moveTo>
                  <a:lnTo>
                    <a:pt x="1400441" y="0"/>
                  </a:lnTo>
                  <a:lnTo>
                    <a:pt x="1400441" y="72008"/>
                  </a:lnTo>
                  <a:lnTo>
                    <a:pt x="0" y="7200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49" name="Rectangle 24">
              <a:extLst>
                <a:ext uri="{FF2B5EF4-FFF2-40B4-BE49-F238E27FC236}">
                  <a16:creationId xmlns:a16="http://schemas.microsoft.com/office/drawing/2014/main" xmlns="" id="{0748429F-65A7-4BDB-AC97-E4B3E6ABADBC}"/>
                </a:ext>
              </a:extLst>
            </p:cNvPr>
            <p:cNvSpPr/>
            <p:nvPr/>
          </p:nvSpPr>
          <p:spPr>
            <a:xfrm>
              <a:off x="5969972" y="5229200"/>
              <a:ext cx="1400441" cy="72008"/>
            </a:xfrm>
            <a:custGeom>
              <a:avLst/>
              <a:gdLst/>
              <a:ahLst/>
              <a:cxnLst/>
              <a:rect l="l" t="t" r="r" b="b"/>
              <a:pathLst>
                <a:path w="1400441" h="72008">
                  <a:moveTo>
                    <a:pt x="0" y="0"/>
                  </a:moveTo>
                  <a:lnTo>
                    <a:pt x="1400441" y="0"/>
                  </a:lnTo>
                  <a:lnTo>
                    <a:pt x="1400441" y="72008"/>
                  </a:lnTo>
                  <a:lnTo>
                    <a:pt x="0" y="7200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grpSp>
        <p:nvGrpSpPr>
          <p:cNvPr id="50" name="Group 55">
            <a:extLst>
              <a:ext uri="{FF2B5EF4-FFF2-40B4-BE49-F238E27FC236}">
                <a16:creationId xmlns:a16="http://schemas.microsoft.com/office/drawing/2014/main" xmlns="" id="{886EADA1-08C1-4EE4-98F6-BC48E42AE747}"/>
              </a:ext>
            </a:extLst>
          </p:cNvPr>
          <p:cNvGrpSpPr/>
          <p:nvPr/>
        </p:nvGrpSpPr>
        <p:grpSpPr>
          <a:xfrm>
            <a:off x="7785938" y="713735"/>
            <a:ext cx="4406063" cy="100942"/>
            <a:chOff x="3177238" y="5229200"/>
            <a:chExt cx="3163122" cy="72467"/>
          </a:xfrm>
        </p:grpSpPr>
        <p:sp>
          <p:nvSpPr>
            <p:cNvPr id="51" name="Rectangle 24">
              <a:extLst>
                <a:ext uri="{FF2B5EF4-FFF2-40B4-BE49-F238E27FC236}">
                  <a16:creationId xmlns:a16="http://schemas.microsoft.com/office/drawing/2014/main" xmlns="" id="{B3D804AE-C35C-481C-BAD4-61C9835422DA}"/>
                </a:ext>
              </a:extLst>
            </p:cNvPr>
            <p:cNvSpPr/>
            <p:nvPr/>
          </p:nvSpPr>
          <p:spPr>
            <a:xfrm>
              <a:off x="3177238" y="5229200"/>
              <a:ext cx="1400441" cy="72008"/>
            </a:xfrm>
            <a:custGeom>
              <a:avLst/>
              <a:gdLst/>
              <a:ahLst/>
              <a:cxnLst/>
              <a:rect l="l" t="t" r="r" b="b"/>
              <a:pathLst>
                <a:path w="1400441" h="72008">
                  <a:moveTo>
                    <a:pt x="0" y="0"/>
                  </a:moveTo>
                  <a:lnTo>
                    <a:pt x="1400441" y="0"/>
                  </a:lnTo>
                  <a:lnTo>
                    <a:pt x="1400441" y="72008"/>
                  </a:lnTo>
                  <a:lnTo>
                    <a:pt x="0" y="7200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52" name="Rectangle 24">
              <a:extLst>
                <a:ext uri="{FF2B5EF4-FFF2-40B4-BE49-F238E27FC236}">
                  <a16:creationId xmlns:a16="http://schemas.microsoft.com/office/drawing/2014/main" xmlns="" id="{6FB4B37D-1F9C-449B-B510-7636083EFD93}"/>
                </a:ext>
              </a:extLst>
            </p:cNvPr>
            <p:cNvSpPr/>
            <p:nvPr/>
          </p:nvSpPr>
          <p:spPr>
            <a:xfrm>
              <a:off x="4573604" y="5229200"/>
              <a:ext cx="1400441" cy="72008"/>
            </a:xfrm>
            <a:custGeom>
              <a:avLst/>
              <a:gdLst/>
              <a:ahLst/>
              <a:cxnLst/>
              <a:rect l="l" t="t" r="r" b="b"/>
              <a:pathLst>
                <a:path w="1400441" h="72008">
                  <a:moveTo>
                    <a:pt x="0" y="0"/>
                  </a:moveTo>
                  <a:lnTo>
                    <a:pt x="1400441" y="0"/>
                  </a:lnTo>
                  <a:lnTo>
                    <a:pt x="1400441" y="72008"/>
                  </a:lnTo>
                  <a:lnTo>
                    <a:pt x="0" y="7200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53" name="Rectangle 24">
              <a:extLst>
                <a:ext uri="{FF2B5EF4-FFF2-40B4-BE49-F238E27FC236}">
                  <a16:creationId xmlns:a16="http://schemas.microsoft.com/office/drawing/2014/main" xmlns="" id="{0748429F-65A7-4BDB-AC97-E4B3E6ABADBC}"/>
                </a:ext>
              </a:extLst>
            </p:cNvPr>
            <p:cNvSpPr/>
            <p:nvPr/>
          </p:nvSpPr>
          <p:spPr>
            <a:xfrm>
              <a:off x="5969973" y="5229200"/>
              <a:ext cx="370387" cy="72467"/>
            </a:xfrm>
            <a:custGeom>
              <a:avLst/>
              <a:gdLst/>
              <a:ahLst/>
              <a:cxnLst/>
              <a:rect l="l" t="t" r="r" b="b"/>
              <a:pathLst>
                <a:path w="1400441" h="72008">
                  <a:moveTo>
                    <a:pt x="0" y="0"/>
                  </a:moveTo>
                  <a:lnTo>
                    <a:pt x="1400441" y="0"/>
                  </a:lnTo>
                  <a:lnTo>
                    <a:pt x="1400441" y="72008"/>
                  </a:lnTo>
                  <a:lnTo>
                    <a:pt x="0" y="7200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sp>
        <p:nvSpPr>
          <p:cNvPr id="18" name="Snip Single Corner Rectangle 1">
            <a:extLst>
              <a:ext uri="{FF2B5EF4-FFF2-40B4-BE49-F238E27FC236}">
                <a16:creationId xmlns:a16="http://schemas.microsoft.com/office/drawing/2014/main" xmlns="" id="{81137DEF-22DF-4E4F-94D8-F6E61DC597D4}"/>
              </a:ext>
            </a:extLst>
          </p:cNvPr>
          <p:cNvSpPr/>
          <p:nvPr/>
        </p:nvSpPr>
        <p:spPr>
          <a:xfrm>
            <a:off x="943582" y="1022617"/>
            <a:ext cx="4752000" cy="2310813"/>
          </a:xfrm>
          <a:prstGeom prst="rect">
            <a:avLst/>
          </a:prstGeom>
          <a:blipFill>
            <a:blip r:embed="rId6"/>
            <a:stretch>
              <a:fillRect/>
            </a:stretch>
          </a:blipFill>
          <a:ln w="635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solidFill>
                <a:schemeClr val="tx1">
                  <a:lumMod val="65000"/>
                  <a:lumOff val="35000"/>
                </a:schemeClr>
              </a:solidFill>
            </a:endParaRPr>
          </a:p>
        </p:txBody>
      </p:sp>
    </p:spTree>
    <p:extLst>
      <p:ext uri="{BB962C8B-B14F-4D97-AF65-F5344CB8AC3E}">
        <p14:creationId xmlns:p14="http://schemas.microsoft.com/office/powerpoint/2010/main" val="34405972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48A2979-A456-4286-B8FC-8FF4C0C58EFD}"/>
              </a:ext>
            </a:extLst>
          </p:cNvPr>
          <p:cNvSpPr txBox="1"/>
          <p:nvPr/>
        </p:nvSpPr>
        <p:spPr>
          <a:xfrm>
            <a:off x="5649130" y="1038433"/>
            <a:ext cx="5997438" cy="4339650"/>
          </a:xfrm>
          <a:prstGeom prst="rect">
            <a:avLst/>
          </a:prstGeom>
          <a:noFill/>
        </p:spPr>
        <p:txBody>
          <a:bodyPr wrap="square" rtlCol="0" anchor="ctr">
            <a:spAutoFit/>
          </a:bodyPr>
          <a:lstStyle/>
          <a:p>
            <a:pPr>
              <a:spcBef>
                <a:spcPct val="50000"/>
              </a:spcBef>
            </a:pPr>
            <a:r>
              <a:rPr lang="fr-BE" altLang="de-DE" sz="2400" dirty="0" smtClean="0">
                <a:solidFill>
                  <a:schemeClr val="accent1">
                    <a:lumMod val="75000"/>
                  </a:schemeClr>
                </a:solidFill>
                <a:latin typeface="Century Gothic" pitchFamily="34" charset="0"/>
              </a:rPr>
              <a:t>WATERTECH</a:t>
            </a:r>
            <a:r>
              <a:rPr lang="es-ES" altLang="de-DE" sz="2400" dirty="0">
                <a:latin typeface="Century Gothic" pitchFamily="34" charset="0"/>
              </a:rPr>
              <a:t>, </a:t>
            </a:r>
            <a:r>
              <a:rPr lang="es-ES" sz="2400" dirty="0">
                <a:latin typeface="Century Gothic" pitchFamily="34" charset="0"/>
              </a:rPr>
              <a:t>tiene más de 30 años de experiencia en este campo altamente técnico de tratamiento de agua</a:t>
            </a:r>
            <a:r>
              <a:rPr lang="es-ES" sz="2400" dirty="0" smtClean="0">
                <a:latin typeface="Century Gothic" pitchFamily="34" charset="0"/>
              </a:rPr>
              <a:t>.</a:t>
            </a:r>
            <a:endParaRPr lang="fr-BE" altLang="de-DE" sz="2400" dirty="0">
              <a:latin typeface="Century Gothic" pitchFamily="34" charset="0"/>
            </a:endParaRPr>
          </a:p>
          <a:p>
            <a:pPr>
              <a:spcBef>
                <a:spcPct val="50000"/>
              </a:spcBef>
            </a:pPr>
            <a:r>
              <a:rPr lang="es-ES" sz="2400" dirty="0">
                <a:latin typeface="Century Gothic" pitchFamily="34" charset="0"/>
              </a:rPr>
              <a:t>Gracias al éxito de sus actividades internacionales sobre el agua, </a:t>
            </a:r>
            <a:r>
              <a:rPr lang="es-ES" sz="2400" dirty="0">
                <a:solidFill>
                  <a:schemeClr val="accent1">
                    <a:lumMod val="75000"/>
                  </a:schemeClr>
                </a:solidFill>
                <a:latin typeface="Century Gothic" pitchFamily="34" charset="0"/>
              </a:rPr>
              <a:t>WATERTECH</a:t>
            </a:r>
            <a:r>
              <a:rPr lang="es-ES" sz="2400" dirty="0">
                <a:latin typeface="Century Gothic" pitchFamily="34" charset="0"/>
              </a:rPr>
              <a:t> goza de una reputación envidiable debido a la realización de proyectos tecnológicos en Alemania, Bélgica, Francia, Luxemburgo, Argelia, Marruecos, Túnez, Guinea Ecuatorial. , Congo, Ruanda y Mali.</a:t>
            </a:r>
            <a:endParaRPr lang="en-US" altLang="de-DE" sz="2400" dirty="0">
              <a:latin typeface="Century Gothic" pitchFamily="34" charset="0"/>
            </a:endParaRPr>
          </a:p>
        </p:txBody>
      </p:sp>
      <p:grpSp>
        <p:nvGrpSpPr>
          <p:cNvPr id="26" name="Group 25">
            <a:extLst>
              <a:ext uri="{FF2B5EF4-FFF2-40B4-BE49-F238E27FC236}">
                <a16:creationId xmlns:a16="http://schemas.microsoft.com/office/drawing/2014/main" xmlns="" id="{5E2ACF8F-412B-4259-9576-1D195438BE9E}"/>
              </a:ext>
            </a:extLst>
          </p:cNvPr>
          <p:cNvGrpSpPr/>
          <p:nvPr/>
        </p:nvGrpSpPr>
        <p:grpSpPr>
          <a:xfrm>
            <a:off x="-660107" y="195723"/>
            <a:ext cx="6302940" cy="5804868"/>
            <a:chOff x="2894307" y="788255"/>
            <a:chExt cx="5026316" cy="4527967"/>
          </a:xfrm>
        </p:grpSpPr>
        <p:grpSp>
          <p:nvGrpSpPr>
            <p:cNvPr id="18" name="Group 17">
              <a:extLst>
                <a:ext uri="{FF2B5EF4-FFF2-40B4-BE49-F238E27FC236}">
                  <a16:creationId xmlns:a16="http://schemas.microsoft.com/office/drawing/2014/main" xmlns="" id="{120A5C67-A09E-41E0-8719-B15397341675}"/>
                </a:ext>
              </a:extLst>
            </p:cNvPr>
            <p:cNvGrpSpPr/>
            <p:nvPr/>
          </p:nvGrpSpPr>
          <p:grpSpPr>
            <a:xfrm>
              <a:off x="3617375" y="788255"/>
              <a:ext cx="4303248" cy="4527967"/>
              <a:chOff x="5266044" y="3820965"/>
              <a:chExt cx="2472245" cy="2601348"/>
            </a:xfrm>
          </p:grpSpPr>
          <p:sp>
            <p:nvSpPr>
              <p:cNvPr id="11" name="Freeform: Shape 10">
                <a:extLst>
                  <a:ext uri="{FF2B5EF4-FFF2-40B4-BE49-F238E27FC236}">
                    <a16:creationId xmlns:a16="http://schemas.microsoft.com/office/drawing/2014/main" xmlns="" id="{B4C59625-C7FB-408D-B215-BD166DC61295}"/>
                  </a:ext>
                </a:extLst>
              </p:cNvPr>
              <p:cNvSpPr/>
              <p:nvPr/>
            </p:nvSpPr>
            <p:spPr>
              <a:xfrm>
                <a:off x="6011852" y="5793663"/>
                <a:ext cx="266700" cy="628650"/>
              </a:xfrm>
              <a:custGeom>
                <a:avLst/>
                <a:gdLst>
                  <a:gd name="connsiteX0" fmla="*/ 7144 w 266700"/>
                  <a:gd name="connsiteY0" fmla="*/ 243364 h 628650"/>
                  <a:gd name="connsiteX1" fmla="*/ 259556 w 266700"/>
                  <a:gd name="connsiteY1" fmla="*/ 627221 h 628650"/>
                  <a:gd name="connsiteX2" fmla="*/ 193834 w 266700"/>
                  <a:gd name="connsiteY2" fmla="*/ 7144 h 628650"/>
                </a:gdLst>
                <a:ahLst/>
                <a:cxnLst>
                  <a:cxn ang="0">
                    <a:pos x="connsiteX0" y="connsiteY0"/>
                  </a:cxn>
                  <a:cxn ang="0">
                    <a:pos x="connsiteX1" y="connsiteY1"/>
                  </a:cxn>
                  <a:cxn ang="0">
                    <a:pos x="connsiteX2" y="connsiteY2"/>
                  </a:cxn>
                </a:cxnLst>
                <a:rect l="l" t="t" r="r" b="b"/>
                <a:pathLst>
                  <a:path w="266700" h="628650">
                    <a:moveTo>
                      <a:pt x="7144" y="243364"/>
                    </a:moveTo>
                    <a:lnTo>
                      <a:pt x="259556" y="627221"/>
                    </a:lnTo>
                    <a:lnTo>
                      <a:pt x="193834" y="7144"/>
                    </a:lnTo>
                    <a:close/>
                  </a:path>
                </a:pathLst>
              </a:custGeom>
              <a:solidFill>
                <a:schemeClr val="accent1"/>
              </a:solidFill>
              <a:ln w="9525" cap="flat">
                <a:noFill/>
                <a:prstDash val="solid"/>
                <a:miter/>
              </a:ln>
            </p:spPr>
            <p:txBody>
              <a:bodyPr rtlCol="0" anchor="ctr"/>
              <a:lstStyle/>
              <a:p>
                <a:endParaRPr lang="en-US" dirty="0"/>
              </a:p>
            </p:txBody>
          </p:sp>
          <p:sp>
            <p:nvSpPr>
              <p:cNvPr id="12" name="Freeform: Shape 11">
                <a:extLst>
                  <a:ext uri="{FF2B5EF4-FFF2-40B4-BE49-F238E27FC236}">
                    <a16:creationId xmlns:a16="http://schemas.microsoft.com/office/drawing/2014/main" xmlns="" id="{40908E7C-5307-428C-9E05-94ABF7F940A2}"/>
                  </a:ext>
                </a:extLst>
              </p:cNvPr>
              <p:cNvSpPr/>
              <p:nvPr/>
            </p:nvSpPr>
            <p:spPr>
              <a:xfrm>
                <a:off x="6016614" y="5793663"/>
                <a:ext cx="228600" cy="342900"/>
              </a:xfrm>
              <a:custGeom>
                <a:avLst/>
                <a:gdLst>
                  <a:gd name="connsiteX0" fmla="*/ 7144 w 228600"/>
                  <a:gd name="connsiteY0" fmla="*/ 243364 h 342900"/>
                  <a:gd name="connsiteX1" fmla="*/ 224314 w 228600"/>
                  <a:gd name="connsiteY1" fmla="*/ 340519 h 342900"/>
                  <a:gd name="connsiteX2" fmla="*/ 189071 w 228600"/>
                  <a:gd name="connsiteY2" fmla="*/ 7144 h 342900"/>
                </a:gdLst>
                <a:ahLst/>
                <a:cxnLst>
                  <a:cxn ang="0">
                    <a:pos x="connsiteX0" y="connsiteY0"/>
                  </a:cxn>
                  <a:cxn ang="0">
                    <a:pos x="connsiteX1" y="connsiteY1"/>
                  </a:cxn>
                  <a:cxn ang="0">
                    <a:pos x="connsiteX2" y="connsiteY2"/>
                  </a:cxn>
                </a:cxnLst>
                <a:rect l="l" t="t" r="r" b="b"/>
                <a:pathLst>
                  <a:path w="228600" h="342900">
                    <a:moveTo>
                      <a:pt x="7144" y="243364"/>
                    </a:moveTo>
                    <a:lnTo>
                      <a:pt x="224314" y="340519"/>
                    </a:lnTo>
                    <a:lnTo>
                      <a:pt x="189071" y="7144"/>
                    </a:lnTo>
                    <a:close/>
                  </a:path>
                </a:pathLst>
              </a:custGeom>
              <a:solidFill>
                <a:schemeClr val="accent1">
                  <a:lumMod val="75000"/>
                </a:schemeClr>
              </a:solidFill>
              <a:ln w="9525"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xmlns="" id="{5098541D-8915-4926-8EAA-271CB0CCF89D}"/>
                  </a:ext>
                </a:extLst>
              </p:cNvPr>
              <p:cNvSpPr/>
              <p:nvPr/>
            </p:nvSpPr>
            <p:spPr>
              <a:xfrm>
                <a:off x="6002327" y="5438381"/>
                <a:ext cx="914400" cy="609600"/>
              </a:xfrm>
              <a:custGeom>
                <a:avLst/>
                <a:gdLst>
                  <a:gd name="connsiteX0" fmla="*/ 915829 w 914400"/>
                  <a:gd name="connsiteY0" fmla="*/ 362426 h 609600"/>
                  <a:gd name="connsiteX1" fmla="*/ 7144 w 914400"/>
                  <a:gd name="connsiteY1" fmla="*/ 603409 h 609600"/>
                  <a:gd name="connsiteX2" fmla="*/ 411004 w 914400"/>
                  <a:gd name="connsiteY2" fmla="*/ 7144 h 609600"/>
                </a:gdLst>
                <a:ahLst/>
                <a:cxnLst>
                  <a:cxn ang="0">
                    <a:pos x="connsiteX0" y="connsiteY0"/>
                  </a:cxn>
                  <a:cxn ang="0">
                    <a:pos x="connsiteX1" y="connsiteY1"/>
                  </a:cxn>
                  <a:cxn ang="0">
                    <a:pos x="connsiteX2" y="connsiteY2"/>
                  </a:cxn>
                </a:cxnLst>
                <a:rect l="l" t="t" r="r" b="b"/>
                <a:pathLst>
                  <a:path w="914400" h="609600">
                    <a:moveTo>
                      <a:pt x="915829" y="362426"/>
                    </a:moveTo>
                    <a:lnTo>
                      <a:pt x="7144" y="603409"/>
                    </a:lnTo>
                    <a:lnTo>
                      <a:pt x="411004" y="7144"/>
                    </a:lnTo>
                    <a:close/>
                  </a:path>
                </a:pathLst>
              </a:custGeom>
              <a:solidFill>
                <a:schemeClr val="accent1"/>
              </a:solidFill>
              <a:ln w="9525"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xmlns="" id="{E487868F-3510-4147-938A-BE68F2183A54}"/>
                  </a:ext>
                </a:extLst>
              </p:cNvPr>
              <p:cNvSpPr/>
              <p:nvPr/>
            </p:nvSpPr>
            <p:spPr>
              <a:xfrm>
                <a:off x="6188064" y="5469813"/>
                <a:ext cx="733425" cy="333375"/>
              </a:xfrm>
              <a:custGeom>
                <a:avLst/>
                <a:gdLst>
                  <a:gd name="connsiteX0" fmla="*/ 730091 w 733425"/>
                  <a:gd name="connsiteY0" fmla="*/ 330994 h 333375"/>
                  <a:gd name="connsiteX1" fmla="*/ 7144 w 733425"/>
                  <a:gd name="connsiteY1" fmla="*/ 305276 h 333375"/>
                  <a:gd name="connsiteX2" fmla="*/ 198596 w 733425"/>
                  <a:gd name="connsiteY2" fmla="*/ 7144 h 333375"/>
                </a:gdLst>
                <a:ahLst/>
                <a:cxnLst>
                  <a:cxn ang="0">
                    <a:pos x="connsiteX0" y="connsiteY0"/>
                  </a:cxn>
                  <a:cxn ang="0">
                    <a:pos x="connsiteX1" y="connsiteY1"/>
                  </a:cxn>
                  <a:cxn ang="0">
                    <a:pos x="connsiteX2" y="connsiteY2"/>
                  </a:cxn>
                </a:cxnLst>
                <a:rect l="l" t="t" r="r" b="b"/>
                <a:pathLst>
                  <a:path w="733425" h="333375">
                    <a:moveTo>
                      <a:pt x="730091" y="330994"/>
                    </a:moveTo>
                    <a:lnTo>
                      <a:pt x="7144" y="305276"/>
                    </a:lnTo>
                    <a:lnTo>
                      <a:pt x="198596" y="7144"/>
                    </a:lnTo>
                    <a:close/>
                  </a:path>
                </a:pathLst>
              </a:custGeom>
              <a:solidFill>
                <a:schemeClr val="accent1">
                  <a:lumMod val="75000"/>
                </a:schemeClr>
              </a:solidFill>
              <a:ln w="9525" cap="flat">
                <a:no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xmlns="" id="{D92633D7-D0C2-417C-9461-9559C8CE68E8}"/>
                  </a:ext>
                </a:extLst>
              </p:cNvPr>
              <p:cNvSpPr/>
              <p:nvPr/>
            </p:nvSpPr>
            <p:spPr>
              <a:xfrm>
                <a:off x="5266044" y="5024043"/>
                <a:ext cx="1819275" cy="781050"/>
              </a:xfrm>
              <a:custGeom>
                <a:avLst/>
                <a:gdLst>
                  <a:gd name="connsiteX0" fmla="*/ 7144 w 1819275"/>
                  <a:gd name="connsiteY0" fmla="*/ 210026 h 781050"/>
                  <a:gd name="connsiteX1" fmla="*/ 1652111 w 1819275"/>
                  <a:gd name="connsiteY1" fmla="*/ 776764 h 781050"/>
                  <a:gd name="connsiteX2" fmla="*/ 1814036 w 1819275"/>
                  <a:gd name="connsiteY2" fmla="*/ 7144 h 781050"/>
                </a:gdLst>
                <a:ahLst/>
                <a:cxnLst>
                  <a:cxn ang="0">
                    <a:pos x="connsiteX0" y="connsiteY0"/>
                  </a:cxn>
                  <a:cxn ang="0">
                    <a:pos x="connsiteX1" y="connsiteY1"/>
                  </a:cxn>
                  <a:cxn ang="0">
                    <a:pos x="connsiteX2" y="connsiteY2"/>
                  </a:cxn>
                </a:cxnLst>
                <a:rect l="l" t="t" r="r" b="b"/>
                <a:pathLst>
                  <a:path w="1819275" h="781050">
                    <a:moveTo>
                      <a:pt x="7144" y="210026"/>
                    </a:moveTo>
                    <a:lnTo>
                      <a:pt x="1652111" y="776764"/>
                    </a:lnTo>
                    <a:lnTo>
                      <a:pt x="1814036" y="7144"/>
                    </a:lnTo>
                    <a:close/>
                  </a:path>
                </a:pathLst>
              </a:custGeom>
              <a:solidFill>
                <a:schemeClr val="accent1"/>
              </a:solidFill>
              <a:ln w="9525"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xmlns="" id="{716C971D-B04E-4997-98E7-0D28B39A7AE2}"/>
                  </a:ext>
                </a:extLst>
              </p:cNvPr>
              <p:cNvSpPr/>
              <p:nvPr/>
            </p:nvSpPr>
            <p:spPr>
              <a:xfrm>
                <a:off x="5266044" y="5140248"/>
                <a:ext cx="1790700" cy="304800"/>
              </a:xfrm>
              <a:custGeom>
                <a:avLst/>
                <a:gdLst>
                  <a:gd name="connsiteX0" fmla="*/ 7144 w 1790700"/>
                  <a:gd name="connsiteY0" fmla="*/ 93821 h 304800"/>
                  <a:gd name="connsiteX1" fmla="*/ 1727359 w 1790700"/>
                  <a:gd name="connsiteY1" fmla="*/ 305276 h 304800"/>
                  <a:gd name="connsiteX2" fmla="*/ 1792129 w 1790700"/>
                  <a:gd name="connsiteY2" fmla="*/ 7144 h 304800"/>
                </a:gdLst>
                <a:ahLst/>
                <a:cxnLst>
                  <a:cxn ang="0">
                    <a:pos x="connsiteX0" y="connsiteY0"/>
                  </a:cxn>
                  <a:cxn ang="0">
                    <a:pos x="connsiteX1" y="connsiteY1"/>
                  </a:cxn>
                  <a:cxn ang="0">
                    <a:pos x="connsiteX2" y="connsiteY2"/>
                  </a:cxn>
                </a:cxnLst>
                <a:rect l="l" t="t" r="r" b="b"/>
                <a:pathLst>
                  <a:path w="1790700" h="304800">
                    <a:moveTo>
                      <a:pt x="7144" y="93821"/>
                    </a:moveTo>
                    <a:lnTo>
                      <a:pt x="1727359" y="305276"/>
                    </a:lnTo>
                    <a:lnTo>
                      <a:pt x="1792129" y="7144"/>
                    </a:lnTo>
                    <a:close/>
                  </a:path>
                </a:pathLst>
              </a:custGeom>
              <a:solidFill>
                <a:schemeClr val="accent1">
                  <a:lumMod val="75000"/>
                </a:schemeClr>
              </a:solidFill>
              <a:ln w="9525" cap="flat">
                <a:noFill/>
                <a:prstDash val="solid"/>
                <a:miter/>
              </a:ln>
            </p:spPr>
            <p:txBody>
              <a:bodyPr rtlCol="0" anchor="ctr"/>
              <a:lstStyle/>
              <a:p>
                <a:endParaRPr lang="en-US" dirty="0"/>
              </a:p>
            </p:txBody>
          </p:sp>
          <p:sp>
            <p:nvSpPr>
              <p:cNvPr id="17" name="Freeform: Shape 16">
                <a:extLst>
                  <a:ext uri="{FF2B5EF4-FFF2-40B4-BE49-F238E27FC236}">
                    <a16:creationId xmlns:a16="http://schemas.microsoft.com/office/drawing/2014/main" xmlns="" id="{7EF1BC10-5394-4692-A653-21E97C02C741}"/>
                  </a:ext>
                </a:extLst>
              </p:cNvPr>
              <p:cNvSpPr/>
              <p:nvPr/>
            </p:nvSpPr>
            <p:spPr>
              <a:xfrm>
                <a:off x="5273188" y="3820965"/>
                <a:ext cx="2465101" cy="1458824"/>
              </a:xfrm>
              <a:custGeom>
                <a:avLst/>
                <a:gdLst>
                  <a:gd name="connsiteX0" fmla="*/ 92869 w 2847975"/>
                  <a:gd name="connsiteY0" fmla="*/ 282416 h 1504950"/>
                  <a:gd name="connsiteX1" fmla="*/ 2715101 w 2847975"/>
                  <a:gd name="connsiteY1" fmla="*/ 7144 h 1504950"/>
                  <a:gd name="connsiteX2" fmla="*/ 2843689 w 2847975"/>
                  <a:gd name="connsiteY2" fmla="*/ 1497806 h 1504950"/>
                  <a:gd name="connsiteX3" fmla="*/ 7144 w 2847975"/>
                  <a:gd name="connsiteY3" fmla="*/ 1452086 h 1504950"/>
                  <a:gd name="connsiteX0" fmla="*/ 85725 w 2836545"/>
                  <a:gd name="connsiteY0" fmla="*/ 243434 h 1458824"/>
                  <a:gd name="connsiteX1" fmla="*/ 2400189 w 2836545"/>
                  <a:gd name="connsiteY1" fmla="*/ 0 h 1458824"/>
                  <a:gd name="connsiteX2" fmla="*/ 2836545 w 2836545"/>
                  <a:gd name="connsiteY2" fmla="*/ 1458824 h 1458824"/>
                  <a:gd name="connsiteX3" fmla="*/ 0 w 2836545"/>
                  <a:gd name="connsiteY3" fmla="*/ 1413104 h 1458824"/>
                  <a:gd name="connsiteX4" fmla="*/ 85725 w 2836545"/>
                  <a:gd name="connsiteY4" fmla="*/ 243434 h 1458824"/>
                  <a:gd name="connsiteX0" fmla="*/ 85725 w 2465101"/>
                  <a:gd name="connsiteY0" fmla="*/ 243434 h 1458824"/>
                  <a:gd name="connsiteX1" fmla="*/ 2400189 w 2465101"/>
                  <a:gd name="connsiteY1" fmla="*/ 0 h 1458824"/>
                  <a:gd name="connsiteX2" fmla="*/ 2465101 w 2465101"/>
                  <a:gd name="connsiteY2" fmla="*/ 1458824 h 1458824"/>
                  <a:gd name="connsiteX3" fmla="*/ 0 w 2465101"/>
                  <a:gd name="connsiteY3" fmla="*/ 1413104 h 1458824"/>
                  <a:gd name="connsiteX4" fmla="*/ 85725 w 2465101"/>
                  <a:gd name="connsiteY4" fmla="*/ 243434 h 1458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101" h="1458824">
                    <a:moveTo>
                      <a:pt x="85725" y="243434"/>
                    </a:moveTo>
                    <a:lnTo>
                      <a:pt x="2400189" y="0"/>
                    </a:lnTo>
                    <a:lnTo>
                      <a:pt x="2465101" y="1458824"/>
                    </a:lnTo>
                    <a:lnTo>
                      <a:pt x="0" y="1413104"/>
                    </a:lnTo>
                    <a:lnTo>
                      <a:pt x="85725" y="243434"/>
                    </a:lnTo>
                    <a:close/>
                  </a:path>
                </a:pathLst>
              </a:custGeom>
              <a:solidFill>
                <a:schemeClr val="accent1"/>
              </a:solidFill>
              <a:ln w="9525" cap="flat">
                <a:noFill/>
                <a:prstDash val="solid"/>
                <a:miter/>
              </a:ln>
            </p:spPr>
            <p:txBody>
              <a:bodyPr rtlCol="0" anchor="ctr"/>
              <a:lstStyle/>
              <a:p>
                <a:endParaRPr lang="en-US" dirty="0"/>
              </a:p>
            </p:txBody>
          </p:sp>
        </p:grpSp>
        <p:sp>
          <p:nvSpPr>
            <p:cNvPr id="21" name="Freeform: Shape 20">
              <a:extLst>
                <a:ext uri="{FF2B5EF4-FFF2-40B4-BE49-F238E27FC236}">
                  <a16:creationId xmlns:a16="http://schemas.microsoft.com/office/drawing/2014/main" xmlns="" id="{6BB05B07-7AC0-439B-831A-7713EFCBADB2}"/>
                </a:ext>
              </a:extLst>
            </p:cNvPr>
            <p:cNvSpPr/>
            <p:nvPr/>
          </p:nvSpPr>
          <p:spPr>
            <a:xfrm rot="1779947">
              <a:off x="3205947" y="3169645"/>
              <a:ext cx="247650" cy="238125"/>
            </a:xfrm>
            <a:custGeom>
              <a:avLst/>
              <a:gdLst>
                <a:gd name="connsiteX0" fmla="*/ 71914 w 247650"/>
                <a:gd name="connsiteY0" fmla="*/ 231934 h 238125"/>
                <a:gd name="connsiteX1" fmla="*/ 242411 w 247650"/>
                <a:gd name="connsiteY1" fmla="*/ 7144 h 238125"/>
                <a:gd name="connsiteX2" fmla="*/ 7144 w 247650"/>
                <a:gd name="connsiteY2" fmla="*/ 34766 h 238125"/>
              </a:gdLst>
              <a:ahLst/>
              <a:cxnLst>
                <a:cxn ang="0">
                  <a:pos x="connsiteX0" y="connsiteY0"/>
                </a:cxn>
                <a:cxn ang="0">
                  <a:pos x="connsiteX1" y="connsiteY1"/>
                </a:cxn>
                <a:cxn ang="0">
                  <a:pos x="connsiteX2" y="connsiteY2"/>
                </a:cxn>
              </a:cxnLst>
              <a:rect l="l" t="t" r="r" b="b"/>
              <a:pathLst>
                <a:path w="247650" h="238125">
                  <a:moveTo>
                    <a:pt x="71914" y="231934"/>
                  </a:moveTo>
                  <a:lnTo>
                    <a:pt x="242411" y="7144"/>
                  </a:lnTo>
                  <a:lnTo>
                    <a:pt x="7144" y="34766"/>
                  </a:lnTo>
                  <a:close/>
                </a:path>
              </a:pathLst>
            </a:custGeom>
            <a:solidFill>
              <a:schemeClr val="accent1">
                <a:lumMod val="60000"/>
                <a:lumOff val="40000"/>
              </a:schemeClr>
            </a:solidFill>
            <a:ln w="9525" cap="flat">
              <a:no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xmlns="" id="{77CA0A9A-B4C5-44E3-AD6F-D32EC651C94B}"/>
                </a:ext>
              </a:extLst>
            </p:cNvPr>
            <p:cNvSpPr/>
            <p:nvPr/>
          </p:nvSpPr>
          <p:spPr>
            <a:xfrm rot="20731799">
              <a:off x="3220235" y="3315378"/>
              <a:ext cx="409575" cy="342900"/>
            </a:xfrm>
            <a:custGeom>
              <a:avLst/>
              <a:gdLst>
                <a:gd name="connsiteX0" fmla="*/ 407194 w 409575"/>
                <a:gd name="connsiteY0" fmla="*/ 7144 h 342900"/>
                <a:gd name="connsiteX1" fmla="*/ 7144 w 409575"/>
                <a:gd name="connsiteY1" fmla="*/ 270986 h 342900"/>
                <a:gd name="connsiteX2" fmla="*/ 163354 w 409575"/>
                <a:gd name="connsiteY2" fmla="*/ 338614 h 342900"/>
              </a:gdLst>
              <a:ahLst/>
              <a:cxnLst>
                <a:cxn ang="0">
                  <a:pos x="connsiteX0" y="connsiteY0"/>
                </a:cxn>
                <a:cxn ang="0">
                  <a:pos x="connsiteX1" y="connsiteY1"/>
                </a:cxn>
                <a:cxn ang="0">
                  <a:pos x="connsiteX2" y="connsiteY2"/>
                </a:cxn>
              </a:cxnLst>
              <a:rect l="l" t="t" r="r" b="b"/>
              <a:pathLst>
                <a:path w="409575" h="342900">
                  <a:moveTo>
                    <a:pt x="407194" y="7144"/>
                  </a:moveTo>
                  <a:lnTo>
                    <a:pt x="7144" y="270986"/>
                  </a:lnTo>
                  <a:lnTo>
                    <a:pt x="163354" y="338614"/>
                  </a:lnTo>
                  <a:close/>
                </a:path>
              </a:pathLst>
            </a:custGeom>
            <a:solidFill>
              <a:schemeClr val="accent1">
                <a:lumMod val="75000"/>
              </a:schemeClr>
            </a:solidFill>
            <a:ln w="9525" cap="flat">
              <a:noFill/>
              <a:prstDash val="solid"/>
              <a:miter/>
            </a:ln>
          </p:spPr>
          <p:txBody>
            <a:bodyPr rtlCol="0" anchor="ctr"/>
            <a:lstStyle/>
            <a:p>
              <a:endParaRPr lang="en-US" dirty="0"/>
            </a:p>
          </p:txBody>
        </p:sp>
        <p:sp>
          <p:nvSpPr>
            <p:cNvPr id="23" name="Cross 22">
              <a:extLst>
                <a:ext uri="{FF2B5EF4-FFF2-40B4-BE49-F238E27FC236}">
                  <a16:creationId xmlns:a16="http://schemas.microsoft.com/office/drawing/2014/main" xmlns="" id="{F2C440BD-A1EE-4511-A092-66A0C3562169}"/>
                </a:ext>
              </a:extLst>
            </p:cNvPr>
            <p:cNvSpPr/>
            <p:nvPr/>
          </p:nvSpPr>
          <p:spPr>
            <a:xfrm rot="1642289">
              <a:off x="2894307" y="2939798"/>
              <a:ext cx="140339" cy="140339"/>
            </a:xfrm>
            <a:prstGeom prst="plus">
              <a:avLst>
                <a:gd name="adj" fmla="val 4377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Star: 5 Points 23">
              <a:extLst>
                <a:ext uri="{FF2B5EF4-FFF2-40B4-BE49-F238E27FC236}">
                  <a16:creationId xmlns:a16="http://schemas.microsoft.com/office/drawing/2014/main" xmlns="" id="{1567340D-C398-499C-B7C4-D71207E9DAA5}"/>
                </a:ext>
              </a:extLst>
            </p:cNvPr>
            <p:cNvSpPr/>
            <p:nvPr/>
          </p:nvSpPr>
          <p:spPr>
            <a:xfrm rot="1627316">
              <a:off x="3122393" y="3454277"/>
              <a:ext cx="155440" cy="155440"/>
            </a:xfrm>
            <a:prstGeom prst="star5">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xmlns="" id="{A2DAE22E-C2FD-42A4-82EB-6374FBA71F36}"/>
                </a:ext>
              </a:extLst>
            </p:cNvPr>
            <p:cNvSpPr/>
            <p:nvPr/>
          </p:nvSpPr>
          <p:spPr>
            <a:xfrm rot="160678" flipV="1">
              <a:off x="3216871" y="2860160"/>
              <a:ext cx="291865" cy="238731"/>
            </a:xfrm>
            <a:custGeom>
              <a:avLst/>
              <a:gdLst>
                <a:gd name="connsiteX0" fmla="*/ 407194 w 409575"/>
                <a:gd name="connsiteY0" fmla="*/ 7144 h 342900"/>
                <a:gd name="connsiteX1" fmla="*/ 7144 w 409575"/>
                <a:gd name="connsiteY1" fmla="*/ 270986 h 342900"/>
                <a:gd name="connsiteX2" fmla="*/ 163354 w 409575"/>
                <a:gd name="connsiteY2" fmla="*/ 338614 h 342900"/>
                <a:gd name="connsiteX0" fmla="*/ 291865 w 291865"/>
                <a:gd name="connsiteY0" fmla="*/ 0 h 244921"/>
                <a:gd name="connsiteX1" fmla="*/ 0 w 291865"/>
                <a:gd name="connsiteY1" fmla="*/ 177293 h 244921"/>
                <a:gd name="connsiteX2" fmla="*/ 156210 w 291865"/>
                <a:gd name="connsiteY2" fmla="*/ 244921 h 244921"/>
                <a:gd name="connsiteX3" fmla="*/ 291865 w 291865"/>
                <a:gd name="connsiteY3" fmla="*/ 0 h 244921"/>
                <a:gd name="connsiteX0" fmla="*/ 291865 w 291865"/>
                <a:gd name="connsiteY0" fmla="*/ 0 h 202224"/>
                <a:gd name="connsiteX1" fmla="*/ 0 w 291865"/>
                <a:gd name="connsiteY1" fmla="*/ 177293 h 202224"/>
                <a:gd name="connsiteX2" fmla="*/ 138611 w 291865"/>
                <a:gd name="connsiteY2" fmla="*/ 202224 h 202224"/>
                <a:gd name="connsiteX3" fmla="*/ 291865 w 291865"/>
                <a:gd name="connsiteY3" fmla="*/ 0 h 202224"/>
              </a:gdLst>
              <a:ahLst/>
              <a:cxnLst>
                <a:cxn ang="0">
                  <a:pos x="connsiteX0" y="connsiteY0"/>
                </a:cxn>
                <a:cxn ang="0">
                  <a:pos x="connsiteX1" y="connsiteY1"/>
                </a:cxn>
                <a:cxn ang="0">
                  <a:pos x="connsiteX2" y="connsiteY2"/>
                </a:cxn>
                <a:cxn ang="0">
                  <a:pos x="connsiteX3" y="connsiteY3"/>
                </a:cxn>
              </a:cxnLst>
              <a:rect l="l" t="t" r="r" b="b"/>
              <a:pathLst>
                <a:path w="291865" h="202224">
                  <a:moveTo>
                    <a:pt x="291865" y="0"/>
                  </a:moveTo>
                  <a:lnTo>
                    <a:pt x="0" y="177293"/>
                  </a:lnTo>
                  <a:lnTo>
                    <a:pt x="138611" y="202224"/>
                  </a:lnTo>
                  <a:cubicBezTo>
                    <a:pt x="219891" y="91734"/>
                    <a:pt x="210585" y="110490"/>
                    <a:pt x="291865" y="0"/>
                  </a:cubicBezTo>
                  <a:close/>
                </a:path>
              </a:pathLst>
            </a:custGeom>
            <a:solidFill>
              <a:schemeClr val="accent1">
                <a:lumMod val="75000"/>
              </a:schemeClr>
            </a:solidFill>
            <a:ln w="9525" cap="flat">
              <a:noFill/>
              <a:prstDash val="solid"/>
              <a:miter/>
            </a:ln>
          </p:spPr>
          <p:txBody>
            <a:bodyPr rtlCol="0" anchor="ctr"/>
            <a:lstStyle/>
            <a:p>
              <a:endParaRPr lang="en-US" dirty="0"/>
            </a:p>
          </p:txBody>
        </p:sp>
      </p:grpSp>
      <p:grpSp>
        <p:nvGrpSpPr>
          <p:cNvPr id="36" name="Group 35">
            <a:extLst>
              <a:ext uri="{FF2B5EF4-FFF2-40B4-BE49-F238E27FC236}">
                <a16:creationId xmlns:a16="http://schemas.microsoft.com/office/drawing/2014/main" xmlns="" id="{47BFF0FC-DCAB-47B2-8C30-94BCD79923D1}"/>
              </a:ext>
            </a:extLst>
          </p:cNvPr>
          <p:cNvGrpSpPr/>
          <p:nvPr/>
        </p:nvGrpSpPr>
        <p:grpSpPr>
          <a:xfrm>
            <a:off x="2597592" y="6034239"/>
            <a:ext cx="8167319" cy="142205"/>
            <a:chOff x="3632040" y="5304904"/>
            <a:chExt cx="8559959" cy="137009"/>
          </a:xfrm>
        </p:grpSpPr>
        <p:grpSp>
          <p:nvGrpSpPr>
            <p:cNvPr id="27" name="Group 26">
              <a:extLst>
                <a:ext uri="{FF2B5EF4-FFF2-40B4-BE49-F238E27FC236}">
                  <a16:creationId xmlns:a16="http://schemas.microsoft.com/office/drawing/2014/main" xmlns="" id="{C77B777B-DEA8-4573-8596-03CD5CF4ACD7}"/>
                </a:ext>
              </a:extLst>
            </p:cNvPr>
            <p:cNvGrpSpPr/>
            <p:nvPr/>
          </p:nvGrpSpPr>
          <p:grpSpPr>
            <a:xfrm>
              <a:off x="3632040" y="5310936"/>
              <a:ext cx="4279981" cy="130977"/>
              <a:chOff x="11445923" y="0"/>
              <a:chExt cx="1119115" cy="2552282"/>
            </a:xfrm>
          </p:grpSpPr>
          <p:sp>
            <p:nvSpPr>
              <p:cNvPr id="28" name="Rectangle 27">
                <a:extLst>
                  <a:ext uri="{FF2B5EF4-FFF2-40B4-BE49-F238E27FC236}">
                    <a16:creationId xmlns:a16="http://schemas.microsoft.com/office/drawing/2014/main" xmlns="" id="{AE60B278-363D-4CBD-BEC2-21DBD0331773}"/>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Rectangle 28">
                <a:extLst>
                  <a:ext uri="{FF2B5EF4-FFF2-40B4-BE49-F238E27FC236}">
                    <a16:creationId xmlns:a16="http://schemas.microsoft.com/office/drawing/2014/main" xmlns="" id="{8BC28E13-95D1-456C-9D5E-99C7C947E1E0}"/>
                  </a:ext>
                </a:extLst>
              </p:cNvPr>
              <p:cNvSpPr/>
              <p:nvPr/>
            </p:nvSpPr>
            <p:spPr>
              <a:xfrm>
                <a:off x="11445923" y="0"/>
                <a:ext cx="373038" cy="2552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 name="Rectangle 29">
                <a:extLst>
                  <a:ext uri="{FF2B5EF4-FFF2-40B4-BE49-F238E27FC236}">
                    <a16:creationId xmlns:a16="http://schemas.microsoft.com/office/drawing/2014/main" xmlns="" id="{B574B2F7-DAB3-42A4-AB9B-0B484B0455E9}"/>
                  </a:ext>
                </a:extLst>
              </p:cNvPr>
              <p:cNvSpPr/>
              <p:nvPr/>
            </p:nvSpPr>
            <p:spPr>
              <a:xfrm>
                <a:off x="12192000" y="0"/>
                <a:ext cx="373038" cy="25522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31" name="Group 30">
              <a:extLst>
                <a:ext uri="{FF2B5EF4-FFF2-40B4-BE49-F238E27FC236}">
                  <a16:creationId xmlns:a16="http://schemas.microsoft.com/office/drawing/2014/main" xmlns="" id="{E451F46C-5462-4285-B560-9B15C506BCF2}"/>
                </a:ext>
              </a:extLst>
            </p:cNvPr>
            <p:cNvGrpSpPr/>
            <p:nvPr/>
          </p:nvGrpSpPr>
          <p:grpSpPr>
            <a:xfrm>
              <a:off x="7912018" y="5304904"/>
              <a:ext cx="4279981" cy="137009"/>
              <a:chOff x="11445923" y="-54"/>
              <a:chExt cx="1119115" cy="2552336"/>
            </a:xfrm>
          </p:grpSpPr>
          <p:sp>
            <p:nvSpPr>
              <p:cNvPr id="32" name="Rectangle 31">
                <a:extLst>
                  <a:ext uri="{FF2B5EF4-FFF2-40B4-BE49-F238E27FC236}">
                    <a16:creationId xmlns:a16="http://schemas.microsoft.com/office/drawing/2014/main" xmlns="" id="{B4DDE81F-6471-4E3B-ACB1-05368C5221F6}"/>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 name="Rectangle 32">
                <a:extLst>
                  <a:ext uri="{FF2B5EF4-FFF2-40B4-BE49-F238E27FC236}">
                    <a16:creationId xmlns:a16="http://schemas.microsoft.com/office/drawing/2014/main" xmlns="" id="{FF199574-BA69-4459-9AAF-BBE602C7B5A9}"/>
                  </a:ext>
                </a:extLst>
              </p:cNvPr>
              <p:cNvSpPr/>
              <p:nvPr/>
            </p:nvSpPr>
            <p:spPr>
              <a:xfrm>
                <a:off x="11445923" y="0"/>
                <a:ext cx="373038" cy="2552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Rectangle 33">
                <a:extLst>
                  <a:ext uri="{FF2B5EF4-FFF2-40B4-BE49-F238E27FC236}">
                    <a16:creationId xmlns:a16="http://schemas.microsoft.com/office/drawing/2014/main" xmlns="" id="{3C84CA51-8DA3-444D-9FC1-163933FD07B1}"/>
                  </a:ext>
                </a:extLst>
              </p:cNvPr>
              <p:cNvSpPr/>
              <p:nvPr/>
            </p:nvSpPr>
            <p:spPr>
              <a:xfrm>
                <a:off x="12192000" y="-54"/>
                <a:ext cx="373038" cy="25522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sp>
        <p:nvSpPr>
          <p:cNvPr id="37" name="Rectangle 36">
            <a:extLst>
              <a:ext uri="{FF2B5EF4-FFF2-40B4-BE49-F238E27FC236}">
                <a16:creationId xmlns:a16="http://schemas.microsoft.com/office/drawing/2014/main" xmlns="" id="{AE60B278-363D-4CBD-BEC2-21DBD0331773}"/>
              </a:ext>
            </a:extLst>
          </p:cNvPr>
          <p:cNvSpPr/>
          <p:nvPr/>
        </p:nvSpPr>
        <p:spPr>
          <a:xfrm>
            <a:off x="10764911" y="6023630"/>
            <a:ext cx="1361219" cy="15281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8" name="TextBox 3">
            <a:extLst>
              <a:ext uri="{FF2B5EF4-FFF2-40B4-BE49-F238E27FC236}">
                <a16:creationId xmlns:a16="http://schemas.microsoft.com/office/drawing/2014/main" xmlns="" id="{948A2979-A456-4286-B8FC-8FF4C0C58EFD}"/>
              </a:ext>
            </a:extLst>
          </p:cNvPr>
          <p:cNvSpPr txBox="1"/>
          <p:nvPr/>
        </p:nvSpPr>
        <p:spPr>
          <a:xfrm>
            <a:off x="497644" y="1411370"/>
            <a:ext cx="5123821" cy="1015663"/>
          </a:xfrm>
          <a:prstGeom prst="rect">
            <a:avLst/>
          </a:prstGeom>
          <a:noFill/>
        </p:spPr>
        <p:txBody>
          <a:bodyPr wrap="square" rtlCol="0" anchor="ctr">
            <a:spAutoFit/>
          </a:bodyPr>
          <a:lstStyle/>
          <a:p>
            <a:r>
              <a:rPr lang="fr-BE" altLang="de-DE" sz="6000" b="1" dirty="0" smtClean="0">
                <a:ln w="900" cmpd="sng">
                  <a:solidFill>
                    <a:schemeClr val="accent1">
                      <a:satMod val="190000"/>
                      <a:alpha val="55000"/>
                    </a:schemeClr>
                  </a:solidFill>
                  <a:prstDash val="solid"/>
                </a:ln>
                <a:solidFill>
                  <a:schemeClr val="bg1"/>
                </a:solidFill>
                <a:latin typeface="Tahoma" pitchFamily="34" charset="0"/>
              </a:rPr>
              <a:t>I</a:t>
            </a:r>
            <a:r>
              <a:rPr lang="fr-FR" sz="6000" b="1" dirty="0" err="1" smtClean="0">
                <a:ln w="900" cmpd="sng">
                  <a:solidFill>
                    <a:schemeClr val="accent1">
                      <a:satMod val="190000"/>
                      <a:alpha val="55000"/>
                    </a:schemeClr>
                  </a:solidFill>
                  <a:prstDash val="solid"/>
                </a:ln>
                <a:solidFill>
                  <a:schemeClr val="bg1"/>
                </a:solidFill>
                <a:latin typeface="Tahoma" pitchFamily="34" charset="0"/>
              </a:rPr>
              <a:t>ntroducción</a:t>
            </a:r>
            <a:endParaRPr lang="ko-KR" altLang="en-US" sz="6000" b="1" dirty="0">
              <a:ln w="900" cmpd="sng">
                <a:solidFill>
                  <a:schemeClr val="accent1">
                    <a:satMod val="190000"/>
                    <a:alpha val="55000"/>
                  </a:schemeClr>
                </a:solidFill>
                <a:prstDash val="solid"/>
              </a:ln>
              <a:solidFill>
                <a:schemeClr val="bg1"/>
              </a:solidFill>
              <a:latin typeface="Tahoma" pitchFamily="34" charset="0"/>
            </a:endParaRPr>
          </a:p>
        </p:txBody>
      </p:sp>
    </p:spTree>
    <p:extLst>
      <p:ext uri="{BB962C8B-B14F-4D97-AF65-F5344CB8AC3E}">
        <p14:creationId xmlns:p14="http://schemas.microsoft.com/office/powerpoint/2010/main" val="1100588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48A2979-A456-4286-B8FC-8FF4C0C58EFD}"/>
              </a:ext>
            </a:extLst>
          </p:cNvPr>
          <p:cNvSpPr txBox="1"/>
          <p:nvPr/>
        </p:nvSpPr>
        <p:spPr>
          <a:xfrm>
            <a:off x="433137" y="946101"/>
            <a:ext cx="11213431" cy="4524315"/>
          </a:xfrm>
          <a:prstGeom prst="rect">
            <a:avLst/>
          </a:prstGeom>
          <a:noFill/>
        </p:spPr>
        <p:txBody>
          <a:bodyPr wrap="square" rtlCol="0" anchor="ctr">
            <a:spAutoFit/>
          </a:bodyPr>
          <a:lstStyle/>
          <a:p>
            <a:r>
              <a:rPr lang="fr-BE" altLang="de-DE" sz="2400" dirty="0">
                <a:solidFill>
                  <a:schemeClr val="accent1">
                    <a:lumMod val="75000"/>
                  </a:schemeClr>
                </a:solidFill>
                <a:latin typeface="Century Gothic" pitchFamily="34" charset="0"/>
              </a:rPr>
              <a:t>WATERTECH</a:t>
            </a:r>
            <a:r>
              <a:rPr lang="fr-BE" altLang="de-DE" sz="2400" dirty="0">
                <a:latin typeface="Century Gothic" pitchFamily="34" charset="0"/>
              </a:rPr>
              <a:t> </a:t>
            </a:r>
            <a:r>
              <a:rPr lang="es-ES" sz="2400" dirty="0">
                <a:latin typeface="Century Gothic" pitchFamily="34" charset="0"/>
              </a:rPr>
              <a:t>se ha desarrollado gracias a la expansión de su gama de habilidades y experiencia, pero también a través de participaciones en compañías que operan en la industria ambiental y proveedores de servicios complementarios.</a:t>
            </a:r>
          </a:p>
          <a:p>
            <a:endParaRPr lang="en-US" altLang="de-DE" sz="2400" dirty="0">
              <a:latin typeface="Century Gothic" pitchFamily="34" charset="0"/>
            </a:endParaRPr>
          </a:p>
          <a:p>
            <a:r>
              <a:rPr lang="es-ES" sz="2400" dirty="0">
                <a:latin typeface="Century Gothic" pitchFamily="34" charset="0"/>
              </a:rPr>
              <a:t>Las fortalezas de</a:t>
            </a:r>
            <a:r>
              <a:rPr lang="es-ES" sz="2400" dirty="0">
                <a:solidFill>
                  <a:schemeClr val="accent1">
                    <a:lumMod val="75000"/>
                  </a:schemeClr>
                </a:solidFill>
                <a:latin typeface="Century Gothic" pitchFamily="34" charset="0"/>
              </a:rPr>
              <a:t> WATERTECH </a:t>
            </a:r>
            <a:r>
              <a:rPr lang="es-ES" sz="2400" dirty="0">
                <a:latin typeface="Century Gothic" pitchFamily="34" charset="0"/>
              </a:rPr>
              <a:t>se encuentran en la diversidad y la variedad de </a:t>
            </a:r>
            <a:r>
              <a:rPr lang="es-ES" sz="2400" dirty="0">
                <a:solidFill>
                  <a:schemeClr val="accent1">
                    <a:lumMod val="75000"/>
                  </a:schemeClr>
                </a:solidFill>
                <a:latin typeface="Century Gothic" pitchFamily="34" charset="0"/>
              </a:rPr>
              <a:t>WATERTECH </a:t>
            </a:r>
            <a:r>
              <a:rPr lang="es-ES" sz="2400" dirty="0">
                <a:latin typeface="Century Gothic" pitchFamily="34" charset="0"/>
              </a:rPr>
              <a:t>puede intervenir como </a:t>
            </a:r>
            <a:r>
              <a:rPr lang="es-ES" sz="2400" dirty="0" err="1">
                <a:latin typeface="Century Gothic" pitchFamily="34" charset="0"/>
              </a:rPr>
              <a:t>contactor</a:t>
            </a:r>
            <a:r>
              <a:rPr lang="es-ES" sz="2400" dirty="0">
                <a:latin typeface="Century Gothic" pitchFamily="34" charset="0"/>
              </a:rPr>
              <a:t> general, proveedor de equipos, operador y gerente de instalaciones. La especialización y conocimiento del sector del agua de </a:t>
            </a:r>
            <a:r>
              <a:rPr lang="es-ES" sz="2400" dirty="0">
                <a:solidFill>
                  <a:schemeClr val="accent1">
                    <a:lumMod val="75000"/>
                  </a:schemeClr>
                </a:solidFill>
                <a:latin typeface="Century Gothic" pitchFamily="34" charset="0"/>
              </a:rPr>
              <a:t>WATERTECH SA</a:t>
            </a:r>
            <a:r>
              <a:rPr lang="es-ES" sz="2400" dirty="0">
                <a:latin typeface="Century Gothic" pitchFamily="34" charset="0"/>
              </a:rPr>
              <a:t>, permite la intervención en todas las etapas de cada proyecto. Desde el diseño preliminar, identificando las necesidades y las dificultades, hasta la recepción final "llave en mano".</a:t>
            </a:r>
            <a:endParaRPr lang="fr-BE" altLang="fr-FR" sz="2400" dirty="0">
              <a:latin typeface="Century Gothic" pitchFamily="34" charset="0"/>
            </a:endParaRPr>
          </a:p>
        </p:txBody>
      </p:sp>
      <p:grpSp>
        <p:nvGrpSpPr>
          <p:cNvPr id="36" name="Group 35">
            <a:extLst>
              <a:ext uri="{FF2B5EF4-FFF2-40B4-BE49-F238E27FC236}">
                <a16:creationId xmlns:a16="http://schemas.microsoft.com/office/drawing/2014/main" xmlns="" id="{47BFF0FC-DCAB-47B2-8C30-94BCD79923D1}"/>
              </a:ext>
            </a:extLst>
          </p:cNvPr>
          <p:cNvGrpSpPr/>
          <p:nvPr/>
        </p:nvGrpSpPr>
        <p:grpSpPr>
          <a:xfrm>
            <a:off x="2669781" y="6034239"/>
            <a:ext cx="8167319" cy="142205"/>
            <a:chOff x="3632040" y="5304904"/>
            <a:chExt cx="8559959" cy="137009"/>
          </a:xfrm>
        </p:grpSpPr>
        <p:grpSp>
          <p:nvGrpSpPr>
            <p:cNvPr id="27" name="Group 26">
              <a:extLst>
                <a:ext uri="{FF2B5EF4-FFF2-40B4-BE49-F238E27FC236}">
                  <a16:creationId xmlns:a16="http://schemas.microsoft.com/office/drawing/2014/main" xmlns="" id="{C77B777B-DEA8-4573-8596-03CD5CF4ACD7}"/>
                </a:ext>
              </a:extLst>
            </p:cNvPr>
            <p:cNvGrpSpPr/>
            <p:nvPr/>
          </p:nvGrpSpPr>
          <p:grpSpPr>
            <a:xfrm>
              <a:off x="3632040" y="5310936"/>
              <a:ext cx="4279981" cy="130977"/>
              <a:chOff x="11445923" y="0"/>
              <a:chExt cx="1119115" cy="2552282"/>
            </a:xfrm>
          </p:grpSpPr>
          <p:sp>
            <p:nvSpPr>
              <p:cNvPr id="28" name="Rectangle 27">
                <a:extLst>
                  <a:ext uri="{FF2B5EF4-FFF2-40B4-BE49-F238E27FC236}">
                    <a16:creationId xmlns:a16="http://schemas.microsoft.com/office/drawing/2014/main" xmlns="" id="{AE60B278-363D-4CBD-BEC2-21DBD0331773}"/>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Rectangle 28">
                <a:extLst>
                  <a:ext uri="{FF2B5EF4-FFF2-40B4-BE49-F238E27FC236}">
                    <a16:creationId xmlns:a16="http://schemas.microsoft.com/office/drawing/2014/main" xmlns="" id="{8BC28E13-95D1-456C-9D5E-99C7C947E1E0}"/>
                  </a:ext>
                </a:extLst>
              </p:cNvPr>
              <p:cNvSpPr/>
              <p:nvPr/>
            </p:nvSpPr>
            <p:spPr>
              <a:xfrm>
                <a:off x="11445923" y="0"/>
                <a:ext cx="373038" cy="2552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 name="Rectangle 29">
                <a:extLst>
                  <a:ext uri="{FF2B5EF4-FFF2-40B4-BE49-F238E27FC236}">
                    <a16:creationId xmlns:a16="http://schemas.microsoft.com/office/drawing/2014/main" xmlns="" id="{B574B2F7-DAB3-42A4-AB9B-0B484B0455E9}"/>
                  </a:ext>
                </a:extLst>
              </p:cNvPr>
              <p:cNvSpPr/>
              <p:nvPr/>
            </p:nvSpPr>
            <p:spPr>
              <a:xfrm>
                <a:off x="12192000" y="0"/>
                <a:ext cx="373038" cy="25522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31" name="Group 30">
              <a:extLst>
                <a:ext uri="{FF2B5EF4-FFF2-40B4-BE49-F238E27FC236}">
                  <a16:creationId xmlns:a16="http://schemas.microsoft.com/office/drawing/2014/main" xmlns="" id="{E451F46C-5462-4285-B560-9B15C506BCF2}"/>
                </a:ext>
              </a:extLst>
            </p:cNvPr>
            <p:cNvGrpSpPr/>
            <p:nvPr/>
          </p:nvGrpSpPr>
          <p:grpSpPr>
            <a:xfrm>
              <a:off x="7912018" y="5304904"/>
              <a:ext cx="4279981" cy="137009"/>
              <a:chOff x="11445923" y="-54"/>
              <a:chExt cx="1119115" cy="2552336"/>
            </a:xfrm>
          </p:grpSpPr>
          <p:sp>
            <p:nvSpPr>
              <p:cNvPr id="32" name="Rectangle 31">
                <a:extLst>
                  <a:ext uri="{FF2B5EF4-FFF2-40B4-BE49-F238E27FC236}">
                    <a16:creationId xmlns:a16="http://schemas.microsoft.com/office/drawing/2014/main" xmlns="" id="{B4DDE81F-6471-4E3B-ACB1-05368C5221F6}"/>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 name="Rectangle 32">
                <a:extLst>
                  <a:ext uri="{FF2B5EF4-FFF2-40B4-BE49-F238E27FC236}">
                    <a16:creationId xmlns:a16="http://schemas.microsoft.com/office/drawing/2014/main" xmlns="" id="{FF199574-BA69-4459-9AAF-BBE602C7B5A9}"/>
                  </a:ext>
                </a:extLst>
              </p:cNvPr>
              <p:cNvSpPr/>
              <p:nvPr/>
            </p:nvSpPr>
            <p:spPr>
              <a:xfrm>
                <a:off x="11445923" y="0"/>
                <a:ext cx="373038" cy="2552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Rectangle 33">
                <a:extLst>
                  <a:ext uri="{FF2B5EF4-FFF2-40B4-BE49-F238E27FC236}">
                    <a16:creationId xmlns:a16="http://schemas.microsoft.com/office/drawing/2014/main" xmlns="" id="{3C84CA51-8DA3-444D-9FC1-163933FD07B1}"/>
                  </a:ext>
                </a:extLst>
              </p:cNvPr>
              <p:cNvSpPr/>
              <p:nvPr/>
            </p:nvSpPr>
            <p:spPr>
              <a:xfrm>
                <a:off x="12192000" y="-54"/>
                <a:ext cx="373038" cy="25522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sp>
        <p:nvSpPr>
          <p:cNvPr id="37" name="Rectangle 36">
            <a:extLst>
              <a:ext uri="{FF2B5EF4-FFF2-40B4-BE49-F238E27FC236}">
                <a16:creationId xmlns:a16="http://schemas.microsoft.com/office/drawing/2014/main" xmlns="" id="{AE60B278-363D-4CBD-BEC2-21DBD0331773}"/>
              </a:ext>
            </a:extLst>
          </p:cNvPr>
          <p:cNvSpPr/>
          <p:nvPr/>
        </p:nvSpPr>
        <p:spPr>
          <a:xfrm>
            <a:off x="10837100" y="6034240"/>
            <a:ext cx="1361219" cy="1422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39" name="Group 26">
            <a:extLst>
              <a:ext uri="{FF2B5EF4-FFF2-40B4-BE49-F238E27FC236}">
                <a16:creationId xmlns:a16="http://schemas.microsoft.com/office/drawing/2014/main" xmlns="" id="{C77B777B-DEA8-4573-8596-03CD5CF4ACD7}"/>
              </a:ext>
            </a:extLst>
          </p:cNvPr>
          <p:cNvGrpSpPr/>
          <p:nvPr/>
        </p:nvGrpSpPr>
        <p:grpSpPr>
          <a:xfrm>
            <a:off x="-55" y="6050474"/>
            <a:ext cx="2722438" cy="135944"/>
            <a:chOff x="11445923" y="0"/>
            <a:chExt cx="746076" cy="2552282"/>
          </a:xfrm>
        </p:grpSpPr>
        <p:sp>
          <p:nvSpPr>
            <p:cNvPr id="44" name="Rectangle 43">
              <a:extLst>
                <a:ext uri="{FF2B5EF4-FFF2-40B4-BE49-F238E27FC236}">
                  <a16:creationId xmlns:a16="http://schemas.microsoft.com/office/drawing/2014/main" xmlns="" id="{AE60B278-363D-4CBD-BEC2-21DBD0331773}"/>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5" name="Rectangle 44">
              <a:extLst>
                <a:ext uri="{FF2B5EF4-FFF2-40B4-BE49-F238E27FC236}">
                  <a16:creationId xmlns:a16="http://schemas.microsoft.com/office/drawing/2014/main" xmlns="" id="{8BC28E13-95D1-456C-9D5E-99C7C947E1E0}"/>
                </a:ext>
              </a:extLst>
            </p:cNvPr>
            <p:cNvSpPr/>
            <p:nvPr/>
          </p:nvSpPr>
          <p:spPr>
            <a:xfrm>
              <a:off x="11445923" y="0"/>
              <a:ext cx="373038" cy="2552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36399321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48A2979-A456-4286-B8FC-8FF4C0C58EFD}"/>
              </a:ext>
            </a:extLst>
          </p:cNvPr>
          <p:cNvSpPr txBox="1"/>
          <p:nvPr/>
        </p:nvSpPr>
        <p:spPr>
          <a:xfrm>
            <a:off x="0" y="307777"/>
            <a:ext cx="12192000" cy="584775"/>
          </a:xfrm>
          <a:prstGeom prst="rect">
            <a:avLst/>
          </a:prstGeom>
          <a:noFill/>
        </p:spPr>
        <p:txBody>
          <a:bodyPr wrap="square" rtlCol="0" anchor="ctr">
            <a:spAutoFit/>
          </a:bodyPr>
          <a:lstStyle/>
          <a:p>
            <a:pPr algn="ctr"/>
            <a:r>
              <a:rPr lang="es-ES" sz="3200" b="1" dirty="0">
                <a:solidFill>
                  <a:schemeClr val="accent1">
                    <a:lumMod val="75000"/>
                  </a:schemeClr>
                </a:solidFill>
                <a:latin typeface="Century Gothic" pitchFamily="34" charset="0"/>
              </a:rPr>
              <a:t>Principio funcional de membrana </a:t>
            </a:r>
            <a:r>
              <a:rPr lang="fr-BE" sz="3200" b="1" dirty="0" smtClean="0">
                <a:solidFill>
                  <a:schemeClr val="accent1">
                    <a:lumMod val="75000"/>
                  </a:schemeClr>
                </a:solidFill>
                <a:latin typeface="Century Gothic" pitchFamily="34" charset="0"/>
              </a:rPr>
              <a:t>RO</a:t>
            </a:r>
            <a:endParaRPr lang="fr-BE" altLang="fr-FR" sz="3200" b="1" dirty="0">
              <a:solidFill>
                <a:schemeClr val="accent1">
                  <a:lumMod val="75000"/>
                </a:schemeClr>
              </a:solidFill>
              <a:latin typeface="Century Gothic" pitchFamily="34" charset="0"/>
            </a:endParaRPr>
          </a:p>
        </p:txBody>
      </p:sp>
      <p:grpSp>
        <p:nvGrpSpPr>
          <p:cNvPr id="36" name="Group 35">
            <a:extLst>
              <a:ext uri="{FF2B5EF4-FFF2-40B4-BE49-F238E27FC236}">
                <a16:creationId xmlns:a16="http://schemas.microsoft.com/office/drawing/2014/main" xmlns="" id="{47BFF0FC-DCAB-47B2-8C30-94BCD79923D1}"/>
              </a:ext>
            </a:extLst>
          </p:cNvPr>
          <p:cNvGrpSpPr/>
          <p:nvPr/>
        </p:nvGrpSpPr>
        <p:grpSpPr>
          <a:xfrm>
            <a:off x="2669781" y="6034239"/>
            <a:ext cx="8167319" cy="142205"/>
            <a:chOff x="3632040" y="5304904"/>
            <a:chExt cx="8559959" cy="137009"/>
          </a:xfrm>
        </p:grpSpPr>
        <p:grpSp>
          <p:nvGrpSpPr>
            <p:cNvPr id="27" name="Group 26">
              <a:extLst>
                <a:ext uri="{FF2B5EF4-FFF2-40B4-BE49-F238E27FC236}">
                  <a16:creationId xmlns:a16="http://schemas.microsoft.com/office/drawing/2014/main" xmlns="" id="{C77B777B-DEA8-4573-8596-03CD5CF4ACD7}"/>
                </a:ext>
              </a:extLst>
            </p:cNvPr>
            <p:cNvGrpSpPr/>
            <p:nvPr/>
          </p:nvGrpSpPr>
          <p:grpSpPr>
            <a:xfrm>
              <a:off x="3632040" y="5310936"/>
              <a:ext cx="4279981" cy="130977"/>
              <a:chOff x="11445923" y="0"/>
              <a:chExt cx="1119115" cy="2552282"/>
            </a:xfrm>
          </p:grpSpPr>
          <p:sp>
            <p:nvSpPr>
              <p:cNvPr id="28" name="Rectangle 27">
                <a:extLst>
                  <a:ext uri="{FF2B5EF4-FFF2-40B4-BE49-F238E27FC236}">
                    <a16:creationId xmlns:a16="http://schemas.microsoft.com/office/drawing/2014/main" xmlns="" id="{AE60B278-363D-4CBD-BEC2-21DBD0331773}"/>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Rectangle 28">
                <a:extLst>
                  <a:ext uri="{FF2B5EF4-FFF2-40B4-BE49-F238E27FC236}">
                    <a16:creationId xmlns:a16="http://schemas.microsoft.com/office/drawing/2014/main" xmlns="" id="{8BC28E13-95D1-456C-9D5E-99C7C947E1E0}"/>
                  </a:ext>
                </a:extLst>
              </p:cNvPr>
              <p:cNvSpPr/>
              <p:nvPr/>
            </p:nvSpPr>
            <p:spPr>
              <a:xfrm>
                <a:off x="11445923" y="0"/>
                <a:ext cx="373038" cy="2552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 name="Rectangle 29">
                <a:extLst>
                  <a:ext uri="{FF2B5EF4-FFF2-40B4-BE49-F238E27FC236}">
                    <a16:creationId xmlns:a16="http://schemas.microsoft.com/office/drawing/2014/main" xmlns="" id="{B574B2F7-DAB3-42A4-AB9B-0B484B0455E9}"/>
                  </a:ext>
                </a:extLst>
              </p:cNvPr>
              <p:cNvSpPr/>
              <p:nvPr/>
            </p:nvSpPr>
            <p:spPr>
              <a:xfrm>
                <a:off x="12192000" y="0"/>
                <a:ext cx="373038" cy="25522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31" name="Group 30">
              <a:extLst>
                <a:ext uri="{FF2B5EF4-FFF2-40B4-BE49-F238E27FC236}">
                  <a16:creationId xmlns:a16="http://schemas.microsoft.com/office/drawing/2014/main" xmlns="" id="{E451F46C-5462-4285-B560-9B15C506BCF2}"/>
                </a:ext>
              </a:extLst>
            </p:cNvPr>
            <p:cNvGrpSpPr/>
            <p:nvPr/>
          </p:nvGrpSpPr>
          <p:grpSpPr>
            <a:xfrm>
              <a:off x="7912018" y="5304904"/>
              <a:ext cx="4279981" cy="137009"/>
              <a:chOff x="11445923" y="-54"/>
              <a:chExt cx="1119115" cy="2552336"/>
            </a:xfrm>
          </p:grpSpPr>
          <p:sp>
            <p:nvSpPr>
              <p:cNvPr id="32" name="Rectangle 31">
                <a:extLst>
                  <a:ext uri="{FF2B5EF4-FFF2-40B4-BE49-F238E27FC236}">
                    <a16:creationId xmlns:a16="http://schemas.microsoft.com/office/drawing/2014/main" xmlns="" id="{B4DDE81F-6471-4E3B-ACB1-05368C5221F6}"/>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 name="Rectangle 32">
                <a:extLst>
                  <a:ext uri="{FF2B5EF4-FFF2-40B4-BE49-F238E27FC236}">
                    <a16:creationId xmlns:a16="http://schemas.microsoft.com/office/drawing/2014/main" xmlns="" id="{FF199574-BA69-4459-9AAF-BBE602C7B5A9}"/>
                  </a:ext>
                </a:extLst>
              </p:cNvPr>
              <p:cNvSpPr/>
              <p:nvPr/>
            </p:nvSpPr>
            <p:spPr>
              <a:xfrm>
                <a:off x="11445923" y="0"/>
                <a:ext cx="373038" cy="2552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Rectangle 33">
                <a:extLst>
                  <a:ext uri="{FF2B5EF4-FFF2-40B4-BE49-F238E27FC236}">
                    <a16:creationId xmlns:a16="http://schemas.microsoft.com/office/drawing/2014/main" xmlns="" id="{3C84CA51-8DA3-444D-9FC1-163933FD07B1}"/>
                  </a:ext>
                </a:extLst>
              </p:cNvPr>
              <p:cNvSpPr/>
              <p:nvPr/>
            </p:nvSpPr>
            <p:spPr>
              <a:xfrm>
                <a:off x="12192000" y="-54"/>
                <a:ext cx="373038" cy="25522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sp>
        <p:nvSpPr>
          <p:cNvPr id="37" name="Rectangle 36">
            <a:extLst>
              <a:ext uri="{FF2B5EF4-FFF2-40B4-BE49-F238E27FC236}">
                <a16:creationId xmlns:a16="http://schemas.microsoft.com/office/drawing/2014/main" xmlns="" id="{AE60B278-363D-4CBD-BEC2-21DBD0331773}"/>
              </a:ext>
            </a:extLst>
          </p:cNvPr>
          <p:cNvSpPr/>
          <p:nvPr/>
        </p:nvSpPr>
        <p:spPr>
          <a:xfrm>
            <a:off x="10837100" y="6034240"/>
            <a:ext cx="1361219" cy="1422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39" name="Group 26">
            <a:extLst>
              <a:ext uri="{FF2B5EF4-FFF2-40B4-BE49-F238E27FC236}">
                <a16:creationId xmlns:a16="http://schemas.microsoft.com/office/drawing/2014/main" xmlns="" id="{C77B777B-DEA8-4573-8596-03CD5CF4ACD7}"/>
              </a:ext>
            </a:extLst>
          </p:cNvPr>
          <p:cNvGrpSpPr/>
          <p:nvPr/>
        </p:nvGrpSpPr>
        <p:grpSpPr>
          <a:xfrm>
            <a:off x="-55" y="6050474"/>
            <a:ext cx="2722438" cy="135944"/>
            <a:chOff x="11445923" y="0"/>
            <a:chExt cx="746076" cy="2552282"/>
          </a:xfrm>
        </p:grpSpPr>
        <p:sp>
          <p:nvSpPr>
            <p:cNvPr id="44" name="Rectangle 43">
              <a:extLst>
                <a:ext uri="{FF2B5EF4-FFF2-40B4-BE49-F238E27FC236}">
                  <a16:creationId xmlns:a16="http://schemas.microsoft.com/office/drawing/2014/main" xmlns="" id="{AE60B278-363D-4CBD-BEC2-21DBD0331773}"/>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5" name="Rectangle 44">
              <a:extLst>
                <a:ext uri="{FF2B5EF4-FFF2-40B4-BE49-F238E27FC236}">
                  <a16:creationId xmlns:a16="http://schemas.microsoft.com/office/drawing/2014/main" xmlns="" id="{8BC28E13-95D1-456C-9D5E-99C7C947E1E0}"/>
                </a:ext>
              </a:extLst>
            </p:cNvPr>
            <p:cNvSpPr/>
            <p:nvPr/>
          </p:nvSpPr>
          <p:spPr>
            <a:xfrm>
              <a:off x="11445923" y="0"/>
              <a:ext cx="373038" cy="2552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95267" y="3060256"/>
            <a:ext cx="3300481" cy="2889493"/>
          </a:xfrm>
          <a:prstGeom prst="rect">
            <a:avLst/>
          </a:prstGeom>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01" y="1200329"/>
            <a:ext cx="9062335" cy="4524648"/>
          </a:xfrm>
          <a:prstGeom prst="rect">
            <a:avLst/>
          </a:prstGeom>
        </p:spPr>
      </p:pic>
    </p:spTree>
    <p:extLst>
      <p:ext uri="{BB962C8B-B14F-4D97-AF65-F5344CB8AC3E}">
        <p14:creationId xmlns:p14="http://schemas.microsoft.com/office/powerpoint/2010/main" val="3584253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Espace réservé du contenu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396" y="840794"/>
            <a:ext cx="10101376" cy="5360706"/>
          </a:xfrm>
          <a:prstGeom prst="rect">
            <a:avLst/>
          </a:prstGeom>
        </p:spPr>
      </p:pic>
      <p:sp>
        <p:nvSpPr>
          <p:cNvPr id="4" name="TextBox 3">
            <a:extLst>
              <a:ext uri="{FF2B5EF4-FFF2-40B4-BE49-F238E27FC236}">
                <a16:creationId xmlns:a16="http://schemas.microsoft.com/office/drawing/2014/main" xmlns="" id="{948A2979-A456-4286-B8FC-8FF4C0C58EFD}"/>
              </a:ext>
            </a:extLst>
          </p:cNvPr>
          <p:cNvSpPr txBox="1"/>
          <p:nvPr/>
        </p:nvSpPr>
        <p:spPr>
          <a:xfrm>
            <a:off x="0" y="307776"/>
            <a:ext cx="12198319" cy="584775"/>
          </a:xfrm>
          <a:prstGeom prst="rect">
            <a:avLst/>
          </a:prstGeom>
          <a:noFill/>
        </p:spPr>
        <p:txBody>
          <a:bodyPr wrap="square" rtlCol="0" anchor="ctr">
            <a:spAutoFit/>
          </a:bodyPr>
          <a:lstStyle/>
          <a:p>
            <a:pPr algn="ctr"/>
            <a:r>
              <a:rPr lang="es-ES" sz="3200" b="1" dirty="0" smtClean="0">
                <a:solidFill>
                  <a:schemeClr val="accent1">
                    <a:lumMod val="75000"/>
                  </a:schemeClr>
                </a:solidFill>
                <a:latin typeface="Century Gothic" pitchFamily="34" charset="0"/>
              </a:rPr>
              <a:t>Instalación </a:t>
            </a:r>
            <a:r>
              <a:rPr lang="es-ES" sz="3200" b="1" dirty="0">
                <a:solidFill>
                  <a:schemeClr val="accent1">
                    <a:lumMod val="75000"/>
                  </a:schemeClr>
                </a:solidFill>
                <a:latin typeface="Century Gothic" pitchFamily="34" charset="0"/>
              </a:rPr>
              <a:t>de una unidad de tratamiento de agua</a:t>
            </a:r>
            <a:endParaRPr lang="fr-BE" altLang="fr-FR" sz="3200" b="1" dirty="0">
              <a:solidFill>
                <a:schemeClr val="accent1">
                  <a:lumMod val="75000"/>
                </a:schemeClr>
              </a:solidFill>
              <a:latin typeface="Century Gothic" pitchFamily="34" charset="0"/>
            </a:endParaRPr>
          </a:p>
        </p:txBody>
      </p:sp>
      <p:grpSp>
        <p:nvGrpSpPr>
          <p:cNvPr id="36" name="Group 35">
            <a:extLst>
              <a:ext uri="{FF2B5EF4-FFF2-40B4-BE49-F238E27FC236}">
                <a16:creationId xmlns:a16="http://schemas.microsoft.com/office/drawing/2014/main" xmlns="" id="{47BFF0FC-DCAB-47B2-8C30-94BCD79923D1}"/>
              </a:ext>
            </a:extLst>
          </p:cNvPr>
          <p:cNvGrpSpPr/>
          <p:nvPr/>
        </p:nvGrpSpPr>
        <p:grpSpPr>
          <a:xfrm>
            <a:off x="2669781" y="6034239"/>
            <a:ext cx="8167319" cy="142205"/>
            <a:chOff x="3632040" y="5304904"/>
            <a:chExt cx="8559959" cy="137009"/>
          </a:xfrm>
        </p:grpSpPr>
        <p:grpSp>
          <p:nvGrpSpPr>
            <p:cNvPr id="27" name="Group 26">
              <a:extLst>
                <a:ext uri="{FF2B5EF4-FFF2-40B4-BE49-F238E27FC236}">
                  <a16:creationId xmlns:a16="http://schemas.microsoft.com/office/drawing/2014/main" xmlns="" id="{C77B777B-DEA8-4573-8596-03CD5CF4ACD7}"/>
                </a:ext>
              </a:extLst>
            </p:cNvPr>
            <p:cNvGrpSpPr/>
            <p:nvPr/>
          </p:nvGrpSpPr>
          <p:grpSpPr>
            <a:xfrm>
              <a:off x="3632040" y="5310936"/>
              <a:ext cx="4279981" cy="130977"/>
              <a:chOff x="11445923" y="0"/>
              <a:chExt cx="1119115" cy="2552282"/>
            </a:xfrm>
          </p:grpSpPr>
          <p:sp>
            <p:nvSpPr>
              <p:cNvPr id="28" name="Rectangle 27">
                <a:extLst>
                  <a:ext uri="{FF2B5EF4-FFF2-40B4-BE49-F238E27FC236}">
                    <a16:creationId xmlns:a16="http://schemas.microsoft.com/office/drawing/2014/main" xmlns="" id="{AE60B278-363D-4CBD-BEC2-21DBD0331773}"/>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Rectangle 28">
                <a:extLst>
                  <a:ext uri="{FF2B5EF4-FFF2-40B4-BE49-F238E27FC236}">
                    <a16:creationId xmlns:a16="http://schemas.microsoft.com/office/drawing/2014/main" xmlns="" id="{8BC28E13-95D1-456C-9D5E-99C7C947E1E0}"/>
                  </a:ext>
                </a:extLst>
              </p:cNvPr>
              <p:cNvSpPr/>
              <p:nvPr/>
            </p:nvSpPr>
            <p:spPr>
              <a:xfrm>
                <a:off x="11445923" y="0"/>
                <a:ext cx="373038" cy="2552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 name="Rectangle 29">
                <a:extLst>
                  <a:ext uri="{FF2B5EF4-FFF2-40B4-BE49-F238E27FC236}">
                    <a16:creationId xmlns:a16="http://schemas.microsoft.com/office/drawing/2014/main" xmlns="" id="{B574B2F7-DAB3-42A4-AB9B-0B484B0455E9}"/>
                  </a:ext>
                </a:extLst>
              </p:cNvPr>
              <p:cNvSpPr/>
              <p:nvPr/>
            </p:nvSpPr>
            <p:spPr>
              <a:xfrm>
                <a:off x="12192000" y="0"/>
                <a:ext cx="373038" cy="25522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31" name="Group 30">
              <a:extLst>
                <a:ext uri="{FF2B5EF4-FFF2-40B4-BE49-F238E27FC236}">
                  <a16:creationId xmlns:a16="http://schemas.microsoft.com/office/drawing/2014/main" xmlns="" id="{E451F46C-5462-4285-B560-9B15C506BCF2}"/>
                </a:ext>
              </a:extLst>
            </p:cNvPr>
            <p:cNvGrpSpPr/>
            <p:nvPr/>
          </p:nvGrpSpPr>
          <p:grpSpPr>
            <a:xfrm>
              <a:off x="7912018" y="5304904"/>
              <a:ext cx="4279981" cy="137009"/>
              <a:chOff x="11445923" y="-54"/>
              <a:chExt cx="1119115" cy="2552336"/>
            </a:xfrm>
          </p:grpSpPr>
          <p:sp>
            <p:nvSpPr>
              <p:cNvPr id="32" name="Rectangle 31">
                <a:extLst>
                  <a:ext uri="{FF2B5EF4-FFF2-40B4-BE49-F238E27FC236}">
                    <a16:creationId xmlns:a16="http://schemas.microsoft.com/office/drawing/2014/main" xmlns="" id="{B4DDE81F-6471-4E3B-ACB1-05368C5221F6}"/>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 name="Rectangle 32">
                <a:extLst>
                  <a:ext uri="{FF2B5EF4-FFF2-40B4-BE49-F238E27FC236}">
                    <a16:creationId xmlns:a16="http://schemas.microsoft.com/office/drawing/2014/main" xmlns="" id="{FF199574-BA69-4459-9AAF-BBE602C7B5A9}"/>
                  </a:ext>
                </a:extLst>
              </p:cNvPr>
              <p:cNvSpPr/>
              <p:nvPr/>
            </p:nvSpPr>
            <p:spPr>
              <a:xfrm>
                <a:off x="11445923" y="0"/>
                <a:ext cx="373038" cy="2552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Rectangle 33">
                <a:extLst>
                  <a:ext uri="{FF2B5EF4-FFF2-40B4-BE49-F238E27FC236}">
                    <a16:creationId xmlns:a16="http://schemas.microsoft.com/office/drawing/2014/main" xmlns="" id="{3C84CA51-8DA3-444D-9FC1-163933FD07B1}"/>
                  </a:ext>
                </a:extLst>
              </p:cNvPr>
              <p:cNvSpPr/>
              <p:nvPr/>
            </p:nvSpPr>
            <p:spPr>
              <a:xfrm>
                <a:off x="12192000" y="-54"/>
                <a:ext cx="373038" cy="25522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sp>
        <p:nvSpPr>
          <p:cNvPr id="37" name="Rectangle 36">
            <a:extLst>
              <a:ext uri="{FF2B5EF4-FFF2-40B4-BE49-F238E27FC236}">
                <a16:creationId xmlns:a16="http://schemas.microsoft.com/office/drawing/2014/main" xmlns="" id="{AE60B278-363D-4CBD-BEC2-21DBD0331773}"/>
              </a:ext>
            </a:extLst>
          </p:cNvPr>
          <p:cNvSpPr/>
          <p:nvPr/>
        </p:nvSpPr>
        <p:spPr>
          <a:xfrm>
            <a:off x="10837100" y="6034240"/>
            <a:ext cx="1361219" cy="1422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39" name="Group 26">
            <a:extLst>
              <a:ext uri="{FF2B5EF4-FFF2-40B4-BE49-F238E27FC236}">
                <a16:creationId xmlns:a16="http://schemas.microsoft.com/office/drawing/2014/main" xmlns="" id="{C77B777B-DEA8-4573-8596-03CD5CF4ACD7}"/>
              </a:ext>
            </a:extLst>
          </p:cNvPr>
          <p:cNvGrpSpPr/>
          <p:nvPr/>
        </p:nvGrpSpPr>
        <p:grpSpPr>
          <a:xfrm>
            <a:off x="-55" y="6050474"/>
            <a:ext cx="2722438" cy="135944"/>
            <a:chOff x="11445923" y="0"/>
            <a:chExt cx="746076" cy="2552282"/>
          </a:xfrm>
        </p:grpSpPr>
        <p:sp>
          <p:nvSpPr>
            <p:cNvPr id="44" name="Rectangle 43">
              <a:extLst>
                <a:ext uri="{FF2B5EF4-FFF2-40B4-BE49-F238E27FC236}">
                  <a16:creationId xmlns:a16="http://schemas.microsoft.com/office/drawing/2014/main" xmlns="" id="{AE60B278-363D-4CBD-BEC2-21DBD0331773}"/>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5" name="Rectangle 44">
              <a:extLst>
                <a:ext uri="{FF2B5EF4-FFF2-40B4-BE49-F238E27FC236}">
                  <a16:creationId xmlns:a16="http://schemas.microsoft.com/office/drawing/2014/main" xmlns="" id="{8BC28E13-95D1-456C-9D5E-99C7C947E1E0}"/>
                </a:ext>
              </a:extLst>
            </p:cNvPr>
            <p:cNvSpPr/>
            <p:nvPr/>
          </p:nvSpPr>
          <p:spPr>
            <a:xfrm>
              <a:off x="11445923" y="0"/>
              <a:ext cx="373038" cy="2552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Tree>
    <p:extLst>
      <p:ext uri="{BB962C8B-B14F-4D97-AF65-F5344CB8AC3E}">
        <p14:creationId xmlns:p14="http://schemas.microsoft.com/office/powerpoint/2010/main" val="8601982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948A2979-A456-4286-B8FC-8FF4C0C58EFD}"/>
              </a:ext>
            </a:extLst>
          </p:cNvPr>
          <p:cNvSpPr txBox="1"/>
          <p:nvPr/>
        </p:nvSpPr>
        <p:spPr>
          <a:xfrm>
            <a:off x="-1" y="224396"/>
            <a:ext cx="12198319" cy="523220"/>
          </a:xfrm>
          <a:prstGeom prst="rect">
            <a:avLst/>
          </a:prstGeom>
          <a:noFill/>
        </p:spPr>
        <p:txBody>
          <a:bodyPr wrap="square" rtlCol="0" anchor="ctr">
            <a:spAutoFit/>
          </a:bodyPr>
          <a:lstStyle/>
          <a:p>
            <a:pPr algn="ctr"/>
            <a:r>
              <a:rPr lang="es-ES" sz="2800" b="1" dirty="0">
                <a:solidFill>
                  <a:schemeClr val="accent1">
                    <a:lumMod val="75000"/>
                  </a:schemeClr>
                </a:solidFill>
                <a:latin typeface="Century Gothic" pitchFamily="34" charset="0"/>
              </a:rPr>
              <a:t>Principio de la coagulación: floculación y decantador </a:t>
            </a:r>
            <a:r>
              <a:rPr lang="es-ES" sz="2800" b="1" dirty="0" err="1" smtClean="0">
                <a:solidFill>
                  <a:schemeClr val="accent1">
                    <a:lumMod val="75000"/>
                  </a:schemeClr>
                </a:solidFill>
                <a:latin typeface="Century Gothic" pitchFamily="34" charset="0"/>
              </a:rPr>
              <a:t>lamelar</a:t>
            </a:r>
            <a:endParaRPr lang="en-US" altLang="ko-KR" sz="2800" b="1" dirty="0">
              <a:solidFill>
                <a:schemeClr val="accent1">
                  <a:lumMod val="75000"/>
                </a:schemeClr>
              </a:solidFill>
              <a:latin typeface="Century Gothic" pitchFamily="34" charset="0"/>
            </a:endParaRPr>
          </a:p>
        </p:txBody>
      </p:sp>
      <p:grpSp>
        <p:nvGrpSpPr>
          <p:cNvPr id="36" name="Group 35">
            <a:extLst>
              <a:ext uri="{FF2B5EF4-FFF2-40B4-BE49-F238E27FC236}">
                <a16:creationId xmlns:a16="http://schemas.microsoft.com/office/drawing/2014/main" xmlns="" id="{47BFF0FC-DCAB-47B2-8C30-94BCD79923D1}"/>
              </a:ext>
            </a:extLst>
          </p:cNvPr>
          <p:cNvGrpSpPr/>
          <p:nvPr/>
        </p:nvGrpSpPr>
        <p:grpSpPr>
          <a:xfrm>
            <a:off x="2669781" y="6436170"/>
            <a:ext cx="8167319" cy="172069"/>
            <a:chOff x="3632040" y="5304904"/>
            <a:chExt cx="8559959" cy="137009"/>
          </a:xfrm>
        </p:grpSpPr>
        <p:grpSp>
          <p:nvGrpSpPr>
            <p:cNvPr id="27" name="Group 26">
              <a:extLst>
                <a:ext uri="{FF2B5EF4-FFF2-40B4-BE49-F238E27FC236}">
                  <a16:creationId xmlns:a16="http://schemas.microsoft.com/office/drawing/2014/main" xmlns="" id="{C77B777B-DEA8-4573-8596-03CD5CF4ACD7}"/>
                </a:ext>
              </a:extLst>
            </p:cNvPr>
            <p:cNvGrpSpPr/>
            <p:nvPr/>
          </p:nvGrpSpPr>
          <p:grpSpPr>
            <a:xfrm>
              <a:off x="3632040" y="5310936"/>
              <a:ext cx="4279981" cy="130977"/>
              <a:chOff x="11445923" y="0"/>
              <a:chExt cx="1119115" cy="2552282"/>
            </a:xfrm>
          </p:grpSpPr>
          <p:sp>
            <p:nvSpPr>
              <p:cNvPr id="28" name="Rectangle 27">
                <a:extLst>
                  <a:ext uri="{FF2B5EF4-FFF2-40B4-BE49-F238E27FC236}">
                    <a16:creationId xmlns:a16="http://schemas.microsoft.com/office/drawing/2014/main" xmlns="" id="{AE60B278-363D-4CBD-BEC2-21DBD0331773}"/>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9" name="Rectangle 28">
                <a:extLst>
                  <a:ext uri="{FF2B5EF4-FFF2-40B4-BE49-F238E27FC236}">
                    <a16:creationId xmlns:a16="http://schemas.microsoft.com/office/drawing/2014/main" xmlns="" id="{8BC28E13-95D1-456C-9D5E-99C7C947E1E0}"/>
                  </a:ext>
                </a:extLst>
              </p:cNvPr>
              <p:cNvSpPr/>
              <p:nvPr/>
            </p:nvSpPr>
            <p:spPr>
              <a:xfrm>
                <a:off x="11445923" y="0"/>
                <a:ext cx="373038" cy="2552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0" name="Rectangle 29">
                <a:extLst>
                  <a:ext uri="{FF2B5EF4-FFF2-40B4-BE49-F238E27FC236}">
                    <a16:creationId xmlns:a16="http://schemas.microsoft.com/office/drawing/2014/main" xmlns="" id="{B574B2F7-DAB3-42A4-AB9B-0B484B0455E9}"/>
                  </a:ext>
                </a:extLst>
              </p:cNvPr>
              <p:cNvSpPr/>
              <p:nvPr/>
            </p:nvSpPr>
            <p:spPr>
              <a:xfrm>
                <a:off x="12192000" y="0"/>
                <a:ext cx="373038" cy="25522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nvGrpSpPr>
            <p:cNvPr id="31" name="Group 30">
              <a:extLst>
                <a:ext uri="{FF2B5EF4-FFF2-40B4-BE49-F238E27FC236}">
                  <a16:creationId xmlns:a16="http://schemas.microsoft.com/office/drawing/2014/main" xmlns="" id="{E451F46C-5462-4285-B560-9B15C506BCF2}"/>
                </a:ext>
              </a:extLst>
            </p:cNvPr>
            <p:cNvGrpSpPr/>
            <p:nvPr/>
          </p:nvGrpSpPr>
          <p:grpSpPr>
            <a:xfrm>
              <a:off x="7912018" y="5304904"/>
              <a:ext cx="4279981" cy="137009"/>
              <a:chOff x="11445923" y="-54"/>
              <a:chExt cx="1119115" cy="2552336"/>
            </a:xfrm>
          </p:grpSpPr>
          <p:sp>
            <p:nvSpPr>
              <p:cNvPr id="32" name="Rectangle 31">
                <a:extLst>
                  <a:ext uri="{FF2B5EF4-FFF2-40B4-BE49-F238E27FC236}">
                    <a16:creationId xmlns:a16="http://schemas.microsoft.com/office/drawing/2014/main" xmlns="" id="{B4DDE81F-6471-4E3B-ACB1-05368C5221F6}"/>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3" name="Rectangle 32">
                <a:extLst>
                  <a:ext uri="{FF2B5EF4-FFF2-40B4-BE49-F238E27FC236}">
                    <a16:creationId xmlns:a16="http://schemas.microsoft.com/office/drawing/2014/main" xmlns="" id="{FF199574-BA69-4459-9AAF-BBE602C7B5A9}"/>
                  </a:ext>
                </a:extLst>
              </p:cNvPr>
              <p:cNvSpPr/>
              <p:nvPr/>
            </p:nvSpPr>
            <p:spPr>
              <a:xfrm>
                <a:off x="11445923" y="0"/>
                <a:ext cx="373038" cy="2552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4" name="Rectangle 33">
                <a:extLst>
                  <a:ext uri="{FF2B5EF4-FFF2-40B4-BE49-F238E27FC236}">
                    <a16:creationId xmlns:a16="http://schemas.microsoft.com/office/drawing/2014/main" xmlns="" id="{3C84CA51-8DA3-444D-9FC1-163933FD07B1}"/>
                  </a:ext>
                </a:extLst>
              </p:cNvPr>
              <p:cNvSpPr/>
              <p:nvPr/>
            </p:nvSpPr>
            <p:spPr>
              <a:xfrm>
                <a:off x="12192000" y="-54"/>
                <a:ext cx="373038" cy="255228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grpSp>
      <p:sp>
        <p:nvSpPr>
          <p:cNvPr id="37" name="Rectangle 36">
            <a:extLst>
              <a:ext uri="{FF2B5EF4-FFF2-40B4-BE49-F238E27FC236}">
                <a16:creationId xmlns:a16="http://schemas.microsoft.com/office/drawing/2014/main" xmlns="" id="{AE60B278-363D-4CBD-BEC2-21DBD0331773}"/>
              </a:ext>
            </a:extLst>
          </p:cNvPr>
          <p:cNvSpPr/>
          <p:nvPr/>
        </p:nvSpPr>
        <p:spPr>
          <a:xfrm>
            <a:off x="10837100" y="6436172"/>
            <a:ext cx="1361219" cy="17206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39" name="Group 26">
            <a:extLst>
              <a:ext uri="{FF2B5EF4-FFF2-40B4-BE49-F238E27FC236}">
                <a16:creationId xmlns:a16="http://schemas.microsoft.com/office/drawing/2014/main" xmlns="" id="{C77B777B-DEA8-4573-8596-03CD5CF4ACD7}"/>
              </a:ext>
            </a:extLst>
          </p:cNvPr>
          <p:cNvGrpSpPr/>
          <p:nvPr/>
        </p:nvGrpSpPr>
        <p:grpSpPr>
          <a:xfrm>
            <a:off x="-55" y="6439415"/>
            <a:ext cx="2722438" cy="164492"/>
            <a:chOff x="11445923" y="0"/>
            <a:chExt cx="746076" cy="2552282"/>
          </a:xfrm>
        </p:grpSpPr>
        <p:sp>
          <p:nvSpPr>
            <p:cNvPr id="44" name="Rectangle 43">
              <a:extLst>
                <a:ext uri="{FF2B5EF4-FFF2-40B4-BE49-F238E27FC236}">
                  <a16:creationId xmlns:a16="http://schemas.microsoft.com/office/drawing/2014/main" xmlns="" id="{AE60B278-363D-4CBD-BEC2-21DBD0331773}"/>
                </a:ext>
              </a:extLst>
            </p:cNvPr>
            <p:cNvSpPr/>
            <p:nvPr/>
          </p:nvSpPr>
          <p:spPr>
            <a:xfrm>
              <a:off x="11818961" y="0"/>
              <a:ext cx="373038" cy="255228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5" name="Rectangle 44">
              <a:extLst>
                <a:ext uri="{FF2B5EF4-FFF2-40B4-BE49-F238E27FC236}">
                  <a16:creationId xmlns:a16="http://schemas.microsoft.com/office/drawing/2014/main" xmlns="" id="{8BC28E13-95D1-456C-9D5E-99C7C947E1E0}"/>
                </a:ext>
              </a:extLst>
            </p:cNvPr>
            <p:cNvSpPr/>
            <p:nvPr/>
          </p:nvSpPr>
          <p:spPr>
            <a:xfrm>
              <a:off x="11445923" y="0"/>
              <a:ext cx="373038" cy="255228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pic>
        <p:nvPicPr>
          <p:cNvPr id="17" name="Espace réservé pour une image  5"/>
          <p:cNvPicPr>
            <a:picLocks noChangeAspect="1"/>
          </p:cNvPicPr>
          <p:nvPr/>
        </p:nvPicPr>
        <p:blipFill rotWithShape="1">
          <a:blip r:embed="rId2">
            <a:extLst>
              <a:ext uri="{28A0092B-C50C-407E-A947-70E740481C1C}">
                <a14:useLocalDpi xmlns:a14="http://schemas.microsoft.com/office/drawing/2010/main" val="0"/>
              </a:ext>
            </a:extLst>
          </a:blip>
          <a:srcRect t="1533" b="2975"/>
          <a:stretch/>
        </p:blipFill>
        <p:spPr>
          <a:xfrm>
            <a:off x="0" y="1286225"/>
            <a:ext cx="7502892" cy="3314441"/>
          </a:xfrm>
          <a:prstGeom prst="rect">
            <a:avLst/>
          </a:prstGeom>
        </p:spPr>
      </p:pic>
      <p:sp>
        <p:nvSpPr>
          <p:cNvPr id="20" name="직사각형 30">
            <a:extLst>
              <a:ext uri="{FF2B5EF4-FFF2-40B4-BE49-F238E27FC236}">
                <a16:creationId xmlns:a16="http://schemas.microsoft.com/office/drawing/2014/main" xmlns="" id="{DFC1DE97-6429-4896-B6BE-77DDC8F8C0B1}"/>
              </a:ext>
            </a:extLst>
          </p:cNvPr>
          <p:cNvSpPr/>
          <p:nvPr/>
        </p:nvSpPr>
        <p:spPr>
          <a:xfrm>
            <a:off x="360948" y="4707631"/>
            <a:ext cx="11308860" cy="1631216"/>
          </a:xfrm>
          <a:prstGeom prst="rect">
            <a:avLst/>
          </a:prstGeom>
        </p:spPr>
        <p:txBody>
          <a:bodyPr wrap="square">
            <a:spAutoFit/>
          </a:bodyPr>
          <a:lstStyle/>
          <a:p>
            <a:r>
              <a:rPr lang="es-ES" sz="2000" b="1" dirty="0" smtClean="0">
                <a:solidFill>
                  <a:schemeClr val="tx2"/>
                </a:solidFill>
                <a:latin typeface="Century Gothic" panose="020B0502020202020204" pitchFamily="34" charset="0"/>
              </a:rPr>
              <a:t>Los </a:t>
            </a:r>
            <a:r>
              <a:rPr lang="es-ES" sz="2000" b="1" dirty="0">
                <a:solidFill>
                  <a:schemeClr val="tx2"/>
                </a:solidFill>
                <a:latin typeface="Century Gothic" panose="020B0502020202020204" pitchFamily="34" charset="0"/>
              </a:rPr>
              <a:t>equipos para hacer frente al riesgo de contaminación del agua son numerosos. En este caso, es esencial utilizar aguas arriba del RO, el principio del clarificador de </a:t>
            </a:r>
            <a:r>
              <a:rPr lang="es-ES" sz="2000" b="1" dirty="0" err="1">
                <a:solidFill>
                  <a:schemeClr val="tx2"/>
                </a:solidFill>
                <a:latin typeface="Century Gothic" panose="020B0502020202020204" pitchFamily="34" charset="0"/>
              </a:rPr>
              <a:t>pretratamiento</a:t>
            </a:r>
            <a:r>
              <a:rPr lang="es-ES" sz="2000" b="1" dirty="0">
                <a:solidFill>
                  <a:schemeClr val="tx2"/>
                </a:solidFill>
                <a:latin typeface="Century Gothic" panose="020B0502020202020204" pitchFamily="34" charset="0"/>
              </a:rPr>
              <a:t>, que funciona según el principio de decantación laminar frente a la corriente. Se utiliza en la producción de agua potable o para la reutilización del agua de proceso</a:t>
            </a:r>
            <a:r>
              <a:rPr lang="fr-FR" sz="2000" b="1" dirty="0">
                <a:solidFill>
                  <a:schemeClr val="tx2"/>
                </a:solidFill>
                <a:latin typeface="Century Gothic" panose="020B0502020202020204" pitchFamily="34" charset="0"/>
              </a:rPr>
              <a:t>.</a:t>
            </a:r>
            <a:endParaRPr lang="fr-BE" sz="2000" b="1" dirty="0">
              <a:solidFill>
                <a:schemeClr val="tx2"/>
              </a:solidFill>
              <a:latin typeface="Century Gothic" panose="020B0502020202020204" pitchFamily="34" charset="0"/>
            </a:endParaRP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0646" y="747616"/>
            <a:ext cx="3357063" cy="3459373"/>
          </a:xfrm>
          <a:prstGeom prst="rect">
            <a:avLst/>
          </a:prstGeom>
        </p:spPr>
      </p:pic>
    </p:spTree>
    <p:extLst>
      <p:ext uri="{BB962C8B-B14F-4D97-AF65-F5344CB8AC3E}">
        <p14:creationId xmlns:p14="http://schemas.microsoft.com/office/powerpoint/2010/main" val="2698531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7000"/>
            <a:lum/>
          </a:blip>
          <a:srcRect/>
          <a:stretch>
            <a:fillRect l="-14000" r="-14000"/>
          </a:stretch>
        </a:blipFill>
        <a:effectLst/>
      </p:bgPr>
    </p:bg>
    <p:spTree>
      <p:nvGrpSpPr>
        <p:cNvPr id="1" name=""/>
        <p:cNvGrpSpPr/>
        <p:nvPr/>
      </p:nvGrpSpPr>
      <p:grpSpPr>
        <a:xfrm>
          <a:off x="0" y="0"/>
          <a:ext cx="0" cy="0"/>
          <a:chOff x="0" y="0"/>
          <a:chExt cx="0" cy="0"/>
        </a:xfrm>
      </p:grpSpPr>
      <p:sp>
        <p:nvSpPr>
          <p:cNvPr id="7" name="Rectangle à coins arrondis 6"/>
          <p:cNvSpPr/>
          <p:nvPr/>
        </p:nvSpPr>
        <p:spPr>
          <a:xfrm>
            <a:off x="437844" y="1778015"/>
            <a:ext cx="2363614" cy="814347"/>
          </a:xfrm>
          <a:prstGeom prst="roundRect">
            <a:avLst/>
          </a:prstGeom>
          <a:solidFill>
            <a:srgbClr val="FFC000">
              <a:alpha val="22000"/>
            </a:srgbClr>
          </a:solidFill>
          <a:ln w="63500">
            <a:noFill/>
          </a:ln>
          <a:effectLst>
            <a:glow rad="635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solidFill>
                <a:schemeClr val="tx1">
                  <a:lumMod val="65000"/>
                  <a:lumOff val="35000"/>
                </a:schemeClr>
              </a:solidFill>
            </a:endParaRPr>
          </a:p>
        </p:txBody>
      </p:sp>
      <p:sp>
        <p:nvSpPr>
          <p:cNvPr id="121" name="Rectangle à coins arrondis 120"/>
          <p:cNvSpPr/>
          <p:nvPr/>
        </p:nvSpPr>
        <p:spPr>
          <a:xfrm>
            <a:off x="3386476" y="1778015"/>
            <a:ext cx="2363614" cy="814347"/>
          </a:xfrm>
          <a:prstGeom prst="roundRect">
            <a:avLst/>
          </a:prstGeom>
          <a:solidFill>
            <a:srgbClr val="FFC000">
              <a:alpha val="22000"/>
            </a:srgbClr>
          </a:solidFill>
          <a:ln w="63500">
            <a:noFill/>
          </a:ln>
          <a:effectLst>
            <a:glow rad="63500">
              <a:schemeClr val="accent3">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solidFill>
                <a:schemeClr val="tx1">
                  <a:lumMod val="65000"/>
                  <a:lumOff val="35000"/>
                </a:schemeClr>
              </a:solidFill>
            </a:endParaRPr>
          </a:p>
        </p:txBody>
      </p:sp>
      <p:sp>
        <p:nvSpPr>
          <p:cNvPr id="122" name="Rectangle à coins arrondis 121"/>
          <p:cNvSpPr/>
          <p:nvPr/>
        </p:nvSpPr>
        <p:spPr>
          <a:xfrm>
            <a:off x="6251570" y="1778015"/>
            <a:ext cx="2363614" cy="814347"/>
          </a:xfrm>
          <a:prstGeom prst="roundRect">
            <a:avLst/>
          </a:prstGeom>
          <a:solidFill>
            <a:srgbClr val="FFC000">
              <a:alpha val="22000"/>
            </a:srgbClr>
          </a:solidFill>
          <a:ln w="63500">
            <a:noFill/>
          </a:ln>
          <a:effectLst>
            <a:glow rad="101600">
              <a:srgbClr val="FFFF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solidFill>
                <a:schemeClr val="tx1">
                  <a:lumMod val="65000"/>
                  <a:lumOff val="35000"/>
                </a:schemeClr>
              </a:solidFill>
            </a:endParaRPr>
          </a:p>
        </p:txBody>
      </p:sp>
      <p:sp>
        <p:nvSpPr>
          <p:cNvPr id="123" name="Rectangle à coins arrondis 122"/>
          <p:cNvSpPr/>
          <p:nvPr/>
        </p:nvSpPr>
        <p:spPr>
          <a:xfrm>
            <a:off x="9162469" y="1778015"/>
            <a:ext cx="2363614" cy="814347"/>
          </a:xfrm>
          <a:prstGeom prst="roundRect">
            <a:avLst/>
          </a:prstGeom>
          <a:solidFill>
            <a:srgbClr val="FFC000">
              <a:alpha val="22000"/>
            </a:srgbClr>
          </a:solidFill>
          <a:ln w="63500">
            <a:noFill/>
          </a:ln>
          <a:effectLst>
            <a:glow rad="101600">
              <a:srgbClr val="FF0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solidFill>
                <a:schemeClr val="tx1">
                  <a:lumMod val="65000"/>
                  <a:lumOff val="35000"/>
                </a:schemeClr>
              </a:solidFill>
            </a:endParaRPr>
          </a:p>
        </p:txBody>
      </p:sp>
      <p:sp>
        <p:nvSpPr>
          <p:cNvPr id="124" name="Rectangle à coins arrondis 123"/>
          <p:cNvSpPr/>
          <p:nvPr/>
        </p:nvSpPr>
        <p:spPr>
          <a:xfrm>
            <a:off x="437844" y="3222657"/>
            <a:ext cx="2363614" cy="814347"/>
          </a:xfrm>
          <a:prstGeom prst="roundRect">
            <a:avLst/>
          </a:prstGeom>
          <a:solidFill>
            <a:srgbClr val="FFC000">
              <a:alpha val="22000"/>
            </a:srgbClr>
          </a:solidFill>
          <a:ln w="63500">
            <a:noFill/>
          </a:ln>
          <a:effectLst>
            <a:glow rad="101600">
              <a:srgbClr val="7030A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solidFill>
                <a:schemeClr val="tx1">
                  <a:lumMod val="65000"/>
                  <a:lumOff val="35000"/>
                </a:schemeClr>
              </a:solidFill>
            </a:endParaRPr>
          </a:p>
        </p:txBody>
      </p:sp>
      <p:sp>
        <p:nvSpPr>
          <p:cNvPr id="125" name="Rectangle à coins arrondis 124"/>
          <p:cNvSpPr/>
          <p:nvPr/>
        </p:nvSpPr>
        <p:spPr>
          <a:xfrm>
            <a:off x="3386476" y="3222657"/>
            <a:ext cx="2363614" cy="814347"/>
          </a:xfrm>
          <a:prstGeom prst="roundRect">
            <a:avLst/>
          </a:prstGeom>
          <a:solidFill>
            <a:srgbClr val="FFC000">
              <a:alpha val="22000"/>
            </a:srgbClr>
          </a:solidFill>
          <a:ln w="63500">
            <a:noFill/>
          </a:ln>
          <a:effectLst>
            <a:glow rad="101600">
              <a:srgbClr val="FFC0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solidFill>
                <a:schemeClr val="tx1">
                  <a:lumMod val="65000"/>
                  <a:lumOff val="35000"/>
                </a:schemeClr>
              </a:solidFill>
            </a:endParaRPr>
          </a:p>
        </p:txBody>
      </p:sp>
      <p:sp>
        <p:nvSpPr>
          <p:cNvPr id="137" name="Rectangle à coins arrondis 136"/>
          <p:cNvSpPr/>
          <p:nvPr/>
        </p:nvSpPr>
        <p:spPr>
          <a:xfrm>
            <a:off x="6251570" y="3222657"/>
            <a:ext cx="2363614" cy="814347"/>
          </a:xfrm>
          <a:prstGeom prst="roundRect">
            <a:avLst/>
          </a:prstGeom>
          <a:solidFill>
            <a:srgbClr val="FFC000">
              <a:alpha val="22000"/>
            </a:srgbClr>
          </a:solidFill>
          <a:ln w="63500">
            <a:noFill/>
          </a:ln>
          <a:effectLst>
            <a:glow rad="101600">
              <a:srgbClr val="FF99CC">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solidFill>
                <a:schemeClr val="tx1">
                  <a:lumMod val="65000"/>
                  <a:lumOff val="35000"/>
                </a:schemeClr>
              </a:solidFill>
            </a:endParaRPr>
          </a:p>
        </p:txBody>
      </p:sp>
      <p:sp>
        <p:nvSpPr>
          <p:cNvPr id="138" name="Rectangle à coins arrondis 137"/>
          <p:cNvSpPr/>
          <p:nvPr/>
        </p:nvSpPr>
        <p:spPr>
          <a:xfrm>
            <a:off x="9162469" y="3222657"/>
            <a:ext cx="2363614" cy="814347"/>
          </a:xfrm>
          <a:prstGeom prst="roundRect">
            <a:avLst/>
          </a:prstGeom>
          <a:solidFill>
            <a:srgbClr val="FFC000">
              <a:alpha val="22000"/>
            </a:srgbClr>
          </a:solidFill>
          <a:ln w="63500">
            <a:noFill/>
          </a:ln>
          <a:effectLst>
            <a:glow rad="101600">
              <a:srgbClr val="CCFF33">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solidFill>
                <a:schemeClr val="tx1">
                  <a:lumMod val="65000"/>
                  <a:lumOff val="35000"/>
                </a:schemeClr>
              </a:solidFill>
            </a:endParaRPr>
          </a:p>
        </p:txBody>
      </p:sp>
      <p:sp>
        <p:nvSpPr>
          <p:cNvPr id="139" name="Rectangle à coins arrondis 138"/>
          <p:cNvSpPr/>
          <p:nvPr/>
        </p:nvSpPr>
        <p:spPr>
          <a:xfrm>
            <a:off x="437844" y="4676832"/>
            <a:ext cx="2363614" cy="814347"/>
          </a:xfrm>
          <a:prstGeom prst="roundRect">
            <a:avLst/>
          </a:prstGeom>
          <a:solidFill>
            <a:srgbClr val="FFC000">
              <a:alpha val="22000"/>
            </a:srgbClr>
          </a:solidFill>
          <a:ln w="63500">
            <a:noFill/>
          </a:ln>
          <a:effectLst>
            <a:glow rad="101600">
              <a:srgbClr val="33CCFF">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solidFill>
                <a:schemeClr val="tx1">
                  <a:lumMod val="65000"/>
                  <a:lumOff val="35000"/>
                </a:schemeClr>
              </a:solidFill>
            </a:endParaRPr>
          </a:p>
        </p:txBody>
      </p:sp>
      <p:sp>
        <p:nvSpPr>
          <p:cNvPr id="140" name="Rectangle à coins arrondis 139"/>
          <p:cNvSpPr/>
          <p:nvPr/>
        </p:nvSpPr>
        <p:spPr>
          <a:xfrm>
            <a:off x="3386476" y="4676832"/>
            <a:ext cx="2363614" cy="814347"/>
          </a:xfrm>
          <a:prstGeom prst="roundRect">
            <a:avLst/>
          </a:prstGeom>
          <a:solidFill>
            <a:srgbClr val="FFC000">
              <a:alpha val="22000"/>
            </a:srgbClr>
          </a:solidFill>
          <a:ln w="63500">
            <a:noFill/>
          </a:ln>
          <a:effectLst>
            <a:glow rad="101600">
              <a:srgbClr val="99330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solidFill>
                <a:schemeClr val="tx1">
                  <a:lumMod val="65000"/>
                  <a:lumOff val="35000"/>
                </a:schemeClr>
              </a:solidFill>
            </a:endParaRPr>
          </a:p>
        </p:txBody>
      </p:sp>
      <p:sp>
        <p:nvSpPr>
          <p:cNvPr id="141" name="Rectangle à coins arrondis 140"/>
          <p:cNvSpPr/>
          <p:nvPr/>
        </p:nvSpPr>
        <p:spPr>
          <a:xfrm>
            <a:off x="6251570" y="4676832"/>
            <a:ext cx="2363614" cy="814347"/>
          </a:xfrm>
          <a:prstGeom prst="roundRect">
            <a:avLst/>
          </a:prstGeom>
          <a:solidFill>
            <a:schemeClr val="accent1">
              <a:lumMod val="40000"/>
              <a:lumOff val="60000"/>
              <a:alpha val="22000"/>
            </a:schemeClr>
          </a:solidFill>
          <a:ln w="63500">
            <a:noFill/>
          </a:ln>
          <a:effectLst>
            <a:glow rad="101600">
              <a:schemeClr val="accent2">
                <a:lumMod val="60000"/>
                <a:lumOff val="40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solidFill>
                <a:schemeClr val="tx1">
                  <a:lumMod val="65000"/>
                  <a:lumOff val="35000"/>
                </a:schemeClr>
              </a:solidFill>
            </a:endParaRPr>
          </a:p>
        </p:txBody>
      </p:sp>
      <p:sp>
        <p:nvSpPr>
          <p:cNvPr id="142" name="Rectangle à coins arrondis 141"/>
          <p:cNvSpPr/>
          <p:nvPr/>
        </p:nvSpPr>
        <p:spPr>
          <a:xfrm>
            <a:off x="9162469" y="4676832"/>
            <a:ext cx="2363614" cy="814347"/>
          </a:xfrm>
          <a:prstGeom prst="roundRect">
            <a:avLst/>
          </a:prstGeom>
          <a:solidFill>
            <a:srgbClr val="FFC000">
              <a:alpha val="22000"/>
            </a:srgbClr>
          </a:solidFill>
          <a:ln w="63500">
            <a:noFill/>
          </a:ln>
          <a:effectLst>
            <a:glow rad="101600">
              <a:schemeClr val="bg1">
                <a:lumMod val="75000"/>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solidFill>
                <a:schemeClr val="tx1">
                  <a:lumMod val="65000"/>
                  <a:lumOff val="35000"/>
                </a:schemeClr>
              </a:solidFill>
            </a:endParaRPr>
          </a:p>
        </p:txBody>
      </p:sp>
      <p:sp>
        <p:nvSpPr>
          <p:cNvPr id="143" name="Rectangle à coins arrondis 142"/>
          <p:cNvSpPr/>
          <p:nvPr/>
        </p:nvSpPr>
        <p:spPr>
          <a:xfrm>
            <a:off x="437844" y="5919979"/>
            <a:ext cx="2363614" cy="814347"/>
          </a:xfrm>
          <a:prstGeom prst="roundRect">
            <a:avLst/>
          </a:prstGeom>
          <a:solidFill>
            <a:srgbClr val="FFC000">
              <a:alpha val="22000"/>
            </a:srgbClr>
          </a:solidFill>
          <a:ln w="63500">
            <a:noFill/>
          </a:ln>
          <a:effectLst>
            <a:glow rad="101600">
              <a:srgbClr val="FF00FF">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solidFill>
                <a:schemeClr val="tx1">
                  <a:lumMod val="65000"/>
                  <a:lumOff val="35000"/>
                </a:schemeClr>
              </a:solidFill>
            </a:endParaRPr>
          </a:p>
        </p:txBody>
      </p:sp>
      <p:sp>
        <p:nvSpPr>
          <p:cNvPr id="144" name="Rectangle à coins arrondis 143"/>
          <p:cNvSpPr/>
          <p:nvPr/>
        </p:nvSpPr>
        <p:spPr>
          <a:xfrm>
            <a:off x="3386476" y="5919979"/>
            <a:ext cx="2363614" cy="814347"/>
          </a:xfrm>
          <a:prstGeom prst="roundRect">
            <a:avLst/>
          </a:prstGeom>
          <a:solidFill>
            <a:srgbClr val="FFC000">
              <a:alpha val="22000"/>
            </a:srgbClr>
          </a:solidFill>
          <a:ln w="63500">
            <a:noFill/>
          </a:ln>
          <a:effectLst>
            <a:glow rad="101600">
              <a:srgbClr val="00FFFF">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solidFill>
                <a:schemeClr val="tx1">
                  <a:lumMod val="65000"/>
                  <a:lumOff val="35000"/>
                </a:schemeClr>
              </a:solidFill>
            </a:endParaRPr>
          </a:p>
        </p:txBody>
      </p:sp>
      <p:sp>
        <p:nvSpPr>
          <p:cNvPr id="145" name="Rectangle à coins arrondis 144"/>
          <p:cNvSpPr/>
          <p:nvPr/>
        </p:nvSpPr>
        <p:spPr>
          <a:xfrm>
            <a:off x="6251570" y="5919979"/>
            <a:ext cx="2363614" cy="814347"/>
          </a:xfrm>
          <a:prstGeom prst="roundRect">
            <a:avLst/>
          </a:prstGeom>
          <a:solidFill>
            <a:srgbClr val="FFC000">
              <a:alpha val="22000"/>
            </a:srgbClr>
          </a:solidFill>
          <a:ln w="63500">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solidFill>
                <a:schemeClr val="tx1">
                  <a:lumMod val="65000"/>
                  <a:lumOff val="35000"/>
                </a:schemeClr>
              </a:solidFill>
            </a:endParaRPr>
          </a:p>
        </p:txBody>
      </p:sp>
      <p:sp>
        <p:nvSpPr>
          <p:cNvPr id="146" name="Rectangle à coins arrondis 145"/>
          <p:cNvSpPr/>
          <p:nvPr/>
        </p:nvSpPr>
        <p:spPr>
          <a:xfrm>
            <a:off x="9162469" y="5919979"/>
            <a:ext cx="2363614" cy="814347"/>
          </a:xfrm>
          <a:prstGeom prst="roundRect">
            <a:avLst/>
          </a:prstGeom>
          <a:solidFill>
            <a:schemeClr val="bg2">
              <a:lumMod val="90000"/>
              <a:alpha val="22000"/>
            </a:schemeClr>
          </a:solidFill>
          <a:ln w="63500">
            <a:noFill/>
          </a:ln>
          <a:effectLst>
            <a:glow rad="101600">
              <a:schemeClr val="bg2">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700" dirty="0">
              <a:solidFill>
                <a:schemeClr val="tx1">
                  <a:lumMod val="65000"/>
                  <a:lumOff val="35000"/>
                </a:schemeClr>
              </a:solidFill>
            </a:endParaRPr>
          </a:p>
        </p:txBody>
      </p:sp>
      <p:sp>
        <p:nvSpPr>
          <p:cNvPr id="2" name="Text Placeholder 1"/>
          <p:cNvSpPr>
            <a:spLocks noGrp="1"/>
          </p:cNvSpPr>
          <p:nvPr>
            <p:ph type="body" sz="quarter" idx="10"/>
          </p:nvPr>
        </p:nvSpPr>
        <p:spPr>
          <a:xfrm>
            <a:off x="1898874" y="703658"/>
            <a:ext cx="7842987" cy="724247"/>
          </a:xfrm>
        </p:spPr>
        <p:txBody>
          <a:bodyPr>
            <a:noAutofit/>
          </a:bodyPr>
          <a:lstStyle/>
          <a:p>
            <a:r>
              <a:rPr lang="fr-FR" b="1" spc="50" dirty="0" smtClean="0">
                <a:ln w="11430"/>
                <a:solidFill>
                  <a:srgbClr val="002060"/>
                </a:solidFill>
                <a:effectLst>
                  <a:outerShdw blurRad="76200" dist="50800" dir="5400000" algn="tl" rotWithShape="0">
                    <a:srgbClr val="000000">
                      <a:alpha val="65000"/>
                    </a:srgbClr>
                  </a:outerShdw>
                </a:effectLst>
              </a:rPr>
              <a:t> </a:t>
            </a:r>
            <a:r>
              <a:rPr lang="es-ES" b="1" spc="50" dirty="0">
                <a:ln w="11430"/>
                <a:solidFill>
                  <a:srgbClr val="002060"/>
                </a:solidFill>
                <a:effectLst>
                  <a:outerShdw blurRad="76200" dist="50800" dir="5400000" algn="tl" rotWithShape="0">
                    <a:srgbClr val="000000">
                      <a:alpha val="65000"/>
                    </a:srgbClr>
                  </a:outerShdw>
                </a:effectLst>
              </a:rPr>
              <a:t>Agua de </a:t>
            </a:r>
            <a:r>
              <a:rPr lang="es-ES" b="1" spc="50" dirty="0" smtClean="0">
                <a:ln w="11430"/>
                <a:solidFill>
                  <a:srgbClr val="002060"/>
                </a:solidFill>
                <a:effectLst>
                  <a:outerShdw blurRad="76200" dist="50800" dir="5400000" algn="tl" rotWithShape="0">
                    <a:srgbClr val="000000">
                      <a:alpha val="65000"/>
                    </a:srgbClr>
                  </a:outerShdw>
                </a:effectLst>
              </a:rPr>
              <a:t>proceso</a:t>
            </a:r>
            <a:endParaRPr lang="en-US" dirty="0">
              <a:solidFill>
                <a:srgbClr val="002060"/>
              </a:solidFill>
            </a:endParaRPr>
          </a:p>
        </p:txBody>
      </p:sp>
      <p:sp>
        <p:nvSpPr>
          <p:cNvPr id="32" name="TextBox 31">
            <a:extLst>
              <a:ext uri="{FF2B5EF4-FFF2-40B4-BE49-F238E27FC236}">
                <a16:creationId xmlns:a16="http://schemas.microsoft.com/office/drawing/2014/main" xmlns="" id="{74DECAC1-7F0E-411E-846E-372B5672405E}"/>
              </a:ext>
            </a:extLst>
          </p:cNvPr>
          <p:cNvSpPr txBox="1"/>
          <p:nvPr/>
        </p:nvSpPr>
        <p:spPr>
          <a:xfrm>
            <a:off x="9099780" y="1974888"/>
            <a:ext cx="2426303" cy="369332"/>
          </a:xfrm>
          <a:prstGeom prst="rect">
            <a:avLst/>
          </a:prstGeom>
          <a:noFill/>
        </p:spPr>
        <p:txBody>
          <a:bodyPr wrap="square" lIns="108000" rIns="108000" rtlCol="0">
            <a:spAutoFit/>
          </a:bodyPr>
          <a:lstStyle>
            <a:defPPr>
              <a:defRPr lang="en-US"/>
            </a:defPPr>
            <a:lvl1pPr algn="ctr">
              <a:defRPr b="1">
                <a:solidFill>
                  <a:schemeClr val="tx1">
                    <a:lumMod val="75000"/>
                    <a:lumOff val="25000"/>
                  </a:schemeClr>
                </a:solidFill>
                <a:cs typeface="Arial" pitchFamily="34" charset="0"/>
              </a:defRPr>
            </a:lvl1pPr>
          </a:lstStyle>
          <a:p>
            <a:r>
              <a:rPr lang="es-ES" dirty="0">
                <a:solidFill>
                  <a:schemeClr val="bg1"/>
                </a:solidFill>
              </a:rPr>
              <a:t>comida</a:t>
            </a:r>
            <a:endParaRPr lang="ko-KR" altLang="en-US" dirty="0">
              <a:solidFill>
                <a:schemeClr val="bg1"/>
              </a:solidFill>
            </a:endParaRPr>
          </a:p>
        </p:txBody>
      </p:sp>
      <p:sp>
        <p:nvSpPr>
          <p:cNvPr id="33" name="TextBox 32">
            <a:extLst>
              <a:ext uri="{FF2B5EF4-FFF2-40B4-BE49-F238E27FC236}">
                <a16:creationId xmlns:a16="http://schemas.microsoft.com/office/drawing/2014/main" xmlns="" id="{040780A3-C533-4E33-80F6-549AB210EC1A}"/>
              </a:ext>
            </a:extLst>
          </p:cNvPr>
          <p:cNvSpPr txBox="1"/>
          <p:nvPr/>
        </p:nvSpPr>
        <p:spPr>
          <a:xfrm>
            <a:off x="3757557" y="3445164"/>
            <a:ext cx="1723951" cy="369332"/>
          </a:xfrm>
          <a:prstGeom prst="rect">
            <a:avLst/>
          </a:prstGeom>
          <a:noFill/>
        </p:spPr>
        <p:txBody>
          <a:bodyPr wrap="square" lIns="108000" rIns="108000" rtlCol="0">
            <a:spAutoFit/>
          </a:bodyPr>
          <a:lstStyle>
            <a:defPPr>
              <a:defRPr lang="en-US"/>
            </a:defPPr>
            <a:lvl1pPr algn="ctr">
              <a:defRPr b="1">
                <a:solidFill>
                  <a:schemeClr val="tx1">
                    <a:lumMod val="75000"/>
                    <a:lumOff val="25000"/>
                  </a:schemeClr>
                </a:solidFill>
                <a:cs typeface="Arial" pitchFamily="34" charset="0"/>
              </a:defRPr>
            </a:lvl1pPr>
          </a:lstStyle>
          <a:p>
            <a:r>
              <a:rPr lang="es-ES" dirty="0"/>
              <a:t>energía</a:t>
            </a:r>
            <a:endParaRPr lang="ko-KR" altLang="en-US" dirty="0">
              <a:solidFill>
                <a:schemeClr val="tx1">
                  <a:lumMod val="85000"/>
                  <a:lumOff val="15000"/>
                </a:schemeClr>
              </a:solidFill>
            </a:endParaRPr>
          </a:p>
        </p:txBody>
      </p:sp>
      <p:sp>
        <p:nvSpPr>
          <p:cNvPr id="34" name="TextBox 33">
            <a:extLst>
              <a:ext uri="{FF2B5EF4-FFF2-40B4-BE49-F238E27FC236}">
                <a16:creationId xmlns:a16="http://schemas.microsoft.com/office/drawing/2014/main" xmlns="" id="{15C278E5-F5CB-4B0C-BF3C-210E24BFCFFA}"/>
              </a:ext>
            </a:extLst>
          </p:cNvPr>
          <p:cNvSpPr txBox="1"/>
          <p:nvPr/>
        </p:nvSpPr>
        <p:spPr>
          <a:xfrm>
            <a:off x="9496855" y="6142486"/>
            <a:ext cx="1760561" cy="369332"/>
          </a:xfrm>
          <a:prstGeom prst="rect">
            <a:avLst/>
          </a:prstGeom>
          <a:noFill/>
        </p:spPr>
        <p:txBody>
          <a:bodyPr wrap="square" lIns="108000" rIns="108000" rtlCol="0">
            <a:spAutoFit/>
          </a:bodyPr>
          <a:lstStyle>
            <a:defPPr>
              <a:defRPr lang="en-US"/>
            </a:defPPr>
            <a:lvl1pPr algn="ctr">
              <a:defRPr b="1">
                <a:solidFill>
                  <a:schemeClr val="tx1">
                    <a:lumMod val="75000"/>
                    <a:lumOff val="25000"/>
                  </a:schemeClr>
                </a:solidFill>
                <a:cs typeface="Arial" pitchFamily="34" charset="0"/>
              </a:defRPr>
            </a:lvl1pPr>
          </a:lstStyle>
          <a:p>
            <a:r>
              <a:rPr lang="es-ES" dirty="0"/>
              <a:t>automóvil</a:t>
            </a:r>
            <a:endParaRPr lang="ko-KR" altLang="en-US" dirty="0">
              <a:solidFill>
                <a:schemeClr val="tx2">
                  <a:lumMod val="50000"/>
                </a:schemeClr>
              </a:solidFill>
            </a:endParaRPr>
          </a:p>
        </p:txBody>
      </p:sp>
      <p:sp>
        <p:nvSpPr>
          <p:cNvPr id="58" name="TextBox 31">
            <a:extLst>
              <a:ext uri="{FF2B5EF4-FFF2-40B4-BE49-F238E27FC236}">
                <a16:creationId xmlns:a16="http://schemas.microsoft.com/office/drawing/2014/main" xmlns="" id="{74DECAC1-7F0E-411E-846E-372B5672405E}"/>
              </a:ext>
            </a:extLst>
          </p:cNvPr>
          <p:cNvSpPr txBox="1"/>
          <p:nvPr/>
        </p:nvSpPr>
        <p:spPr>
          <a:xfrm>
            <a:off x="7894313" y="3321979"/>
            <a:ext cx="1021926" cy="184666"/>
          </a:xfrm>
          <a:prstGeom prst="rect">
            <a:avLst/>
          </a:prstGeom>
          <a:noFill/>
        </p:spPr>
        <p:txBody>
          <a:bodyPr wrap="square" lIns="108000" rIns="108000" rtlCol="0">
            <a:spAutoFit/>
          </a:bodyPr>
          <a:lstStyle/>
          <a:p>
            <a:pPr algn="ctr"/>
            <a:r>
              <a:rPr lang="en-US" altLang="ko-KR" sz="600" b="1" dirty="0">
                <a:solidFill>
                  <a:schemeClr val="tx1">
                    <a:lumMod val="75000"/>
                    <a:lumOff val="25000"/>
                  </a:schemeClr>
                </a:solidFill>
                <a:cs typeface="Arial" pitchFamily="34" charset="0"/>
              </a:rPr>
              <a:t>Textile</a:t>
            </a:r>
            <a:endParaRPr lang="ko-KR" altLang="en-US" sz="600" b="1" dirty="0">
              <a:solidFill>
                <a:schemeClr val="tx1">
                  <a:lumMod val="75000"/>
                  <a:lumOff val="25000"/>
                </a:schemeClr>
              </a:solidFill>
              <a:cs typeface="Arial" pitchFamily="34" charset="0"/>
            </a:endParaRPr>
          </a:p>
        </p:txBody>
      </p:sp>
      <p:sp>
        <p:nvSpPr>
          <p:cNvPr id="59" name="TextBox 32">
            <a:extLst>
              <a:ext uri="{FF2B5EF4-FFF2-40B4-BE49-F238E27FC236}">
                <a16:creationId xmlns:a16="http://schemas.microsoft.com/office/drawing/2014/main" xmlns="" id="{040780A3-C533-4E33-80F6-549AB210EC1A}"/>
              </a:ext>
            </a:extLst>
          </p:cNvPr>
          <p:cNvSpPr txBox="1"/>
          <p:nvPr/>
        </p:nvSpPr>
        <p:spPr>
          <a:xfrm>
            <a:off x="362095" y="3321979"/>
            <a:ext cx="2439363" cy="646331"/>
          </a:xfrm>
          <a:prstGeom prst="rect">
            <a:avLst/>
          </a:prstGeom>
          <a:noFill/>
        </p:spPr>
        <p:txBody>
          <a:bodyPr wrap="square" lIns="108000" rIns="108000" rtlCol="0">
            <a:spAutoFit/>
          </a:bodyPr>
          <a:lstStyle>
            <a:defPPr>
              <a:defRPr lang="en-US"/>
            </a:defPPr>
            <a:lvl1pPr algn="ctr">
              <a:defRPr b="1">
                <a:solidFill>
                  <a:schemeClr val="tx1">
                    <a:lumMod val="75000"/>
                    <a:lumOff val="25000"/>
                  </a:schemeClr>
                </a:solidFill>
                <a:cs typeface="Arial" pitchFamily="34" charset="0"/>
              </a:defRPr>
            </a:lvl1pPr>
          </a:lstStyle>
          <a:p>
            <a:r>
              <a:rPr lang="es-ES" dirty="0">
                <a:solidFill>
                  <a:schemeClr val="bg1"/>
                </a:solidFill>
              </a:rPr>
              <a:t>tratamiento de superficies</a:t>
            </a:r>
            <a:endParaRPr lang="ko-KR" altLang="en-US" dirty="0">
              <a:solidFill>
                <a:schemeClr val="bg1"/>
              </a:solidFill>
            </a:endParaRPr>
          </a:p>
        </p:txBody>
      </p:sp>
      <p:sp>
        <p:nvSpPr>
          <p:cNvPr id="60" name="TextBox 33">
            <a:extLst>
              <a:ext uri="{FF2B5EF4-FFF2-40B4-BE49-F238E27FC236}">
                <a16:creationId xmlns:a16="http://schemas.microsoft.com/office/drawing/2014/main" xmlns="" id="{15C278E5-F5CB-4B0C-BF3C-210E24BFCFFA}"/>
              </a:ext>
            </a:extLst>
          </p:cNvPr>
          <p:cNvSpPr txBox="1"/>
          <p:nvPr/>
        </p:nvSpPr>
        <p:spPr>
          <a:xfrm>
            <a:off x="3482883" y="1883526"/>
            <a:ext cx="2123207" cy="646331"/>
          </a:xfrm>
          <a:prstGeom prst="rect">
            <a:avLst/>
          </a:prstGeom>
          <a:noFill/>
        </p:spPr>
        <p:txBody>
          <a:bodyPr wrap="square" lIns="108000" rIns="108000" rtlCol="0">
            <a:spAutoFit/>
          </a:bodyPr>
          <a:lstStyle>
            <a:defPPr>
              <a:defRPr lang="en-US"/>
            </a:defPPr>
            <a:lvl1pPr algn="ctr">
              <a:defRPr b="1">
                <a:solidFill>
                  <a:schemeClr val="tx1">
                    <a:lumMod val="75000"/>
                    <a:lumOff val="25000"/>
                  </a:schemeClr>
                </a:solidFill>
                <a:cs typeface="Arial" pitchFamily="34" charset="0"/>
              </a:defRPr>
            </a:lvl1pPr>
          </a:lstStyle>
          <a:p>
            <a:r>
              <a:rPr lang="fr-FR" dirty="0" err="1" smtClean="0"/>
              <a:t>farmacopea</a:t>
            </a:r>
            <a:r>
              <a:rPr lang="fr-FR" dirty="0" smtClean="0"/>
              <a:t> </a:t>
            </a:r>
            <a:r>
              <a:rPr lang="fr-FR" dirty="0"/>
              <a:t>y </a:t>
            </a:r>
            <a:r>
              <a:rPr lang="fr-FR" dirty="0" err="1"/>
              <a:t>cosméticos</a:t>
            </a:r>
            <a:endParaRPr lang="ko-KR" altLang="en-US" dirty="0">
              <a:solidFill>
                <a:schemeClr val="tx1">
                  <a:lumMod val="85000"/>
                  <a:lumOff val="15000"/>
                </a:schemeClr>
              </a:solidFill>
            </a:endParaRPr>
          </a:p>
        </p:txBody>
      </p:sp>
      <p:sp>
        <p:nvSpPr>
          <p:cNvPr id="83" name="TextBox 31">
            <a:extLst>
              <a:ext uri="{FF2B5EF4-FFF2-40B4-BE49-F238E27FC236}">
                <a16:creationId xmlns:a16="http://schemas.microsoft.com/office/drawing/2014/main" xmlns="" id="{74DECAC1-7F0E-411E-846E-372B5672405E}"/>
              </a:ext>
            </a:extLst>
          </p:cNvPr>
          <p:cNvSpPr txBox="1"/>
          <p:nvPr/>
        </p:nvSpPr>
        <p:spPr>
          <a:xfrm>
            <a:off x="3743098" y="4901130"/>
            <a:ext cx="1650370" cy="369332"/>
          </a:xfrm>
          <a:prstGeom prst="rect">
            <a:avLst/>
          </a:prstGeom>
          <a:noFill/>
        </p:spPr>
        <p:txBody>
          <a:bodyPr wrap="square" lIns="108000" rIns="108000" rtlCol="0">
            <a:spAutoFit/>
          </a:bodyPr>
          <a:lstStyle>
            <a:defPPr>
              <a:defRPr lang="en-US"/>
            </a:defPPr>
            <a:lvl1pPr algn="ctr">
              <a:defRPr b="1">
                <a:solidFill>
                  <a:schemeClr val="tx1">
                    <a:lumMod val="75000"/>
                    <a:lumOff val="25000"/>
                  </a:schemeClr>
                </a:solidFill>
                <a:cs typeface="Arial" pitchFamily="34" charset="0"/>
              </a:defRPr>
            </a:lvl1pPr>
          </a:lstStyle>
          <a:p>
            <a:r>
              <a:rPr lang="en-US" altLang="ko-KR" dirty="0" err="1" smtClean="0">
                <a:solidFill>
                  <a:schemeClr val="tx1">
                    <a:lumMod val="85000"/>
                    <a:lumOff val="15000"/>
                  </a:schemeClr>
                </a:solidFill>
              </a:rPr>
              <a:t>Laboratorio</a:t>
            </a:r>
            <a:endParaRPr lang="ko-KR" altLang="en-US" dirty="0">
              <a:solidFill>
                <a:schemeClr val="tx1">
                  <a:lumMod val="85000"/>
                  <a:lumOff val="15000"/>
                </a:schemeClr>
              </a:solidFill>
            </a:endParaRPr>
          </a:p>
        </p:txBody>
      </p:sp>
      <p:sp>
        <p:nvSpPr>
          <p:cNvPr id="84" name="TextBox 32">
            <a:extLst>
              <a:ext uri="{FF2B5EF4-FFF2-40B4-BE49-F238E27FC236}">
                <a16:creationId xmlns:a16="http://schemas.microsoft.com/office/drawing/2014/main" xmlns="" id="{040780A3-C533-4E33-80F6-549AB210EC1A}"/>
              </a:ext>
            </a:extLst>
          </p:cNvPr>
          <p:cNvSpPr txBox="1"/>
          <p:nvPr/>
        </p:nvSpPr>
        <p:spPr>
          <a:xfrm>
            <a:off x="685155" y="6138333"/>
            <a:ext cx="1919998" cy="369332"/>
          </a:xfrm>
          <a:prstGeom prst="rect">
            <a:avLst/>
          </a:prstGeom>
          <a:noFill/>
        </p:spPr>
        <p:txBody>
          <a:bodyPr wrap="square" lIns="108000" rIns="108000" rtlCol="0">
            <a:spAutoFit/>
          </a:bodyPr>
          <a:lstStyle>
            <a:defPPr>
              <a:defRPr lang="en-US"/>
            </a:defPPr>
            <a:lvl1pPr algn="ctr">
              <a:defRPr b="1">
                <a:solidFill>
                  <a:schemeClr val="tx1">
                    <a:lumMod val="75000"/>
                    <a:lumOff val="25000"/>
                  </a:schemeClr>
                </a:solidFill>
                <a:cs typeface="Arial" pitchFamily="34" charset="0"/>
              </a:defRPr>
            </a:lvl1pPr>
          </a:lstStyle>
          <a:p>
            <a:r>
              <a:rPr lang="es-ES" dirty="0"/>
              <a:t>comunidades</a:t>
            </a:r>
            <a:endParaRPr lang="ko-KR" altLang="en-US" dirty="0">
              <a:solidFill>
                <a:schemeClr val="tx1">
                  <a:lumMod val="85000"/>
                  <a:lumOff val="15000"/>
                </a:schemeClr>
              </a:solidFill>
            </a:endParaRPr>
          </a:p>
        </p:txBody>
      </p:sp>
      <p:sp>
        <p:nvSpPr>
          <p:cNvPr id="85" name="TextBox 33">
            <a:extLst>
              <a:ext uri="{FF2B5EF4-FFF2-40B4-BE49-F238E27FC236}">
                <a16:creationId xmlns:a16="http://schemas.microsoft.com/office/drawing/2014/main" xmlns="" id="{15C278E5-F5CB-4B0C-BF3C-210E24BFCFFA}"/>
              </a:ext>
            </a:extLst>
          </p:cNvPr>
          <p:cNvSpPr txBox="1"/>
          <p:nvPr/>
        </p:nvSpPr>
        <p:spPr>
          <a:xfrm>
            <a:off x="3564771" y="6148997"/>
            <a:ext cx="2007023" cy="369332"/>
          </a:xfrm>
          <a:prstGeom prst="rect">
            <a:avLst/>
          </a:prstGeom>
          <a:noFill/>
        </p:spPr>
        <p:txBody>
          <a:bodyPr wrap="square" lIns="108000" rIns="108000" rtlCol="0">
            <a:spAutoFit/>
          </a:bodyPr>
          <a:lstStyle>
            <a:defPPr>
              <a:defRPr lang="en-US"/>
            </a:defPPr>
            <a:lvl1pPr algn="ctr">
              <a:defRPr b="1">
                <a:solidFill>
                  <a:schemeClr val="tx1">
                    <a:lumMod val="75000"/>
                    <a:lumOff val="25000"/>
                  </a:schemeClr>
                </a:solidFill>
                <a:cs typeface="Arial" pitchFamily="34" charset="0"/>
              </a:defRPr>
            </a:lvl1pPr>
          </a:lstStyle>
          <a:p>
            <a:r>
              <a:rPr lang="es-ES" dirty="0"/>
              <a:t>hospitales</a:t>
            </a:r>
            <a:endParaRPr lang="ko-KR" altLang="en-US" dirty="0">
              <a:solidFill>
                <a:schemeClr val="tx1">
                  <a:lumMod val="85000"/>
                  <a:lumOff val="15000"/>
                </a:schemeClr>
              </a:solidFill>
            </a:endParaRPr>
          </a:p>
        </p:txBody>
      </p:sp>
      <p:sp>
        <p:nvSpPr>
          <p:cNvPr id="108" name="TextBox 31">
            <a:extLst>
              <a:ext uri="{FF2B5EF4-FFF2-40B4-BE49-F238E27FC236}">
                <a16:creationId xmlns:a16="http://schemas.microsoft.com/office/drawing/2014/main" xmlns="" id="{74DECAC1-7F0E-411E-846E-372B5672405E}"/>
              </a:ext>
            </a:extLst>
          </p:cNvPr>
          <p:cNvSpPr txBox="1"/>
          <p:nvPr/>
        </p:nvSpPr>
        <p:spPr>
          <a:xfrm>
            <a:off x="6373952" y="1974888"/>
            <a:ext cx="2118849" cy="369332"/>
          </a:xfrm>
          <a:prstGeom prst="rect">
            <a:avLst/>
          </a:prstGeom>
          <a:noFill/>
        </p:spPr>
        <p:txBody>
          <a:bodyPr wrap="square" lIns="108000" rIns="108000" rtlCol="0">
            <a:spAutoFit/>
          </a:bodyPr>
          <a:lstStyle>
            <a:defPPr>
              <a:defRPr lang="en-US"/>
            </a:defPPr>
            <a:lvl1pPr algn="ctr">
              <a:defRPr b="1">
                <a:solidFill>
                  <a:schemeClr val="tx1">
                    <a:lumMod val="75000"/>
                    <a:lumOff val="25000"/>
                  </a:schemeClr>
                </a:solidFill>
                <a:cs typeface="Arial" pitchFamily="34" charset="0"/>
              </a:defRPr>
            </a:lvl1pPr>
          </a:lstStyle>
          <a:p>
            <a:r>
              <a:rPr lang="es-ES" dirty="0" err="1"/>
              <a:t>microeléctrica</a:t>
            </a:r>
            <a:endParaRPr lang="ko-KR" altLang="en-US" dirty="0">
              <a:solidFill>
                <a:schemeClr val="tx1">
                  <a:lumMod val="85000"/>
                  <a:lumOff val="15000"/>
                </a:schemeClr>
              </a:solidFill>
            </a:endParaRPr>
          </a:p>
        </p:txBody>
      </p:sp>
      <p:sp>
        <p:nvSpPr>
          <p:cNvPr id="109" name="TextBox 32">
            <a:extLst>
              <a:ext uri="{FF2B5EF4-FFF2-40B4-BE49-F238E27FC236}">
                <a16:creationId xmlns:a16="http://schemas.microsoft.com/office/drawing/2014/main" xmlns="" id="{040780A3-C533-4E33-80F6-549AB210EC1A}"/>
              </a:ext>
            </a:extLst>
          </p:cNvPr>
          <p:cNvSpPr txBox="1"/>
          <p:nvPr/>
        </p:nvSpPr>
        <p:spPr>
          <a:xfrm>
            <a:off x="6294151" y="4899339"/>
            <a:ext cx="2278449" cy="369332"/>
          </a:xfrm>
          <a:prstGeom prst="rect">
            <a:avLst/>
          </a:prstGeom>
          <a:noFill/>
        </p:spPr>
        <p:txBody>
          <a:bodyPr wrap="square" lIns="108000" rIns="108000" rtlCol="0">
            <a:spAutoFit/>
          </a:bodyPr>
          <a:lstStyle>
            <a:defPPr>
              <a:defRPr lang="en-US"/>
            </a:defPPr>
            <a:lvl1pPr algn="ctr">
              <a:defRPr b="1">
                <a:solidFill>
                  <a:schemeClr val="tx1">
                    <a:lumMod val="75000"/>
                    <a:lumOff val="25000"/>
                  </a:schemeClr>
                </a:solidFill>
                <a:cs typeface="Arial" pitchFamily="34" charset="0"/>
              </a:defRPr>
            </a:lvl1pPr>
          </a:lstStyle>
          <a:p>
            <a:r>
              <a:rPr lang="fr-FR" dirty="0" err="1" smtClean="0"/>
              <a:t>Bebidas</a:t>
            </a:r>
            <a:r>
              <a:rPr lang="fr-FR" dirty="0" smtClean="0"/>
              <a:t> </a:t>
            </a:r>
            <a:r>
              <a:rPr lang="fr-FR" dirty="0"/>
              <a:t>y sodas</a:t>
            </a:r>
            <a:endParaRPr lang="ko-KR" altLang="en-US" dirty="0">
              <a:solidFill>
                <a:schemeClr val="tx1">
                  <a:lumMod val="85000"/>
                  <a:lumOff val="15000"/>
                </a:schemeClr>
              </a:solidFill>
            </a:endParaRPr>
          </a:p>
        </p:txBody>
      </p:sp>
      <p:sp>
        <p:nvSpPr>
          <p:cNvPr id="110" name="TextBox 33">
            <a:extLst>
              <a:ext uri="{FF2B5EF4-FFF2-40B4-BE49-F238E27FC236}">
                <a16:creationId xmlns:a16="http://schemas.microsoft.com/office/drawing/2014/main" xmlns="" id="{15C278E5-F5CB-4B0C-BF3C-210E24BFCFFA}"/>
              </a:ext>
            </a:extLst>
          </p:cNvPr>
          <p:cNvSpPr txBox="1"/>
          <p:nvPr/>
        </p:nvSpPr>
        <p:spPr>
          <a:xfrm>
            <a:off x="9369452" y="3445164"/>
            <a:ext cx="2015365" cy="369332"/>
          </a:xfrm>
          <a:prstGeom prst="rect">
            <a:avLst/>
          </a:prstGeom>
          <a:noFill/>
        </p:spPr>
        <p:txBody>
          <a:bodyPr wrap="square" lIns="108000" rIns="108000" rtlCol="0">
            <a:spAutoFit/>
          </a:bodyPr>
          <a:lstStyle>
            <a:defPPr>
              <a:defRPr lang="en-US"/>
            </a:defPPr>
            <a:lvl1pPr algn="ctr">
              <a:defRPr b="1">
                <a:solidFill>
                  <a:schemeClr val="tx1">
                    <a:lumMod val="75000"/>
                    <a:lumOff val="25000"/>
                  </a:schemeClr>
                </a:solidFill>
                <a:cs typeface="Arial" pitchFamily="34" charset="0"/>
              </a:defRPr>
            </a:lvl1pPr>
          </a:lstStyle>
          <a:p>
            <a:r>
              <a:rPr lang="es-ES" dirty="0"/>
              <a:t>lavandería</a:t>
            </a:r>
            <a:endParaRPr lang="ko-KR" altLang="en-US" dirty="0">
              <a:solidFill>
                <a:schemeClr val="tx1">
                  <a:lumMod val="85000"/>
                  <a:lumOff val="15000"/>
                </a:schemeClr>
              </a:solidFill>
            </a:endParaRPr>
          </a:p>
        </p:txBody>
      </p:sp>
      <p:sp>
        <p:nvSpPr>
          <p:cNvPr id="127" name="TextBox 33">
            <a:extLst>
              <a:ext uri="{FF2B5EF4-FFF2-40B4-BE49-F238E27FC236}">
                <a16:creationId xmlns:a16="http://schemas.microsoft.com/office/drawing/2014/main" xmlns="" id="{15C278E5-F5CB-4B0C-BF3C-210E24BFCFFA}"/>
              </a:ext>
            </a:extLst>
          </p:cNvPr>
          <p:cNvSpPr txBox="1"/>
          <p:nvPr/>
        </p:nvSpPr>
        <p:spPr>
          <a:xfrm>
            <a:off x="534333" y="4901130"/>
            <a:ext cx="2168356" cy="369332"/>
          </a:xfrm>
          <a:prstGeom prst="rect">
            <a:avLst/>
          </a:prstGeom>
          <a:noFill/>
        </p:spPr>
        <p:txBody>
          <a:bodyPr wrap="square" lIns="108000" rIns="108000" rtlCol="0">
            <a:spAutoFit/>
          </a:bodyPr>
          <a:lstStyle>
            <a:defPPr>
              <a:defRPr lang="en-US"/>
            </a:defPPr>
            <a:lvl1pPr algn="ctr">
              <a:defRPr b="1">
                <a:solidFill>
                  <a:schemeClr val="tx1">
                    <a:lumMod val="75000"/>
                    <a:lumOff val="25000"/>
                  </a:schemeClr>
                </a:solidFill>
                <a:cs typeface="Arial" pitchFamily="34" charset="0"/>
              </a:defRPr>
            </a:lvl1pPr>
          </a:lstStyle>
          <a:p>
            <a:r>
              <a:rPr lang="es-ES" dirty="0"/>
              <a:t>Agua potable</a:t>
            </a:r>
            <a:endParaRPr lang="ko-KR" altLang="en-US" dirty="0">
              <a:solidFill>
                <a:schemeClr val="tx1">
                  <a:lumMod val="85000"/>
                  <a:lumOff val="15000"/>
                </a:schemeClr>
              </a:solidFill>
            </a:endParaRPr>
          </a:p>
        </p:txBody>
      </p:sp>
      <p:sp>
        <p:nvSpPr>
          <p:cNvPr id="118" name="TextBox 30">
            <a:extLst>
              <a:ext uri="{FF2B5EF4-FFF2-40B4-BE49-F238E27FC236}">
                <a16:creationId xmlns:a16="http://schemas.microsoft.com/office/drawing/2014/main" xmlns="" id="{67055A80-14F8-4CD8-A356-D481BC7480B4}"/>
              </a:ext>
            </a:extLst>
          </p:cNvPr>
          <p:cNvSpPr txBox="1"/>
          <p:nvPr/>
        </p:nvSpPr>
        <p:spPr>
          <a:xfrm>
            <a:off x="6567393" y="6148997"/>
            <a:ext cx="1731968" cy="369332"/>
          </a:xfrm>
          <a:prstGeom prst="rect">
            <a:avLst/>
          </a:prstGeom>
          <a:noFill/>
        </p:spPr>
        <p:txBody>
          <a:bodyPr wrap="square" lIns="108000" rIns="108000" rtlCol="0">
            <a:spAutoFit/>
          </a:bodyPr>
          <a:lstStyle/>
          <a:p>
            <a:pPr algn="ctr"/>
            <a:r>
              <a:rPr lang="es-ES" b="1" dirty="0"/>
              <a:t>mecánico</a:t>
            </a:r>
            <a:endParaRPr lang="ko-KR" altLang="en-US" b="1" dirty="0">
              <a:solidFill>
                <a:schemeClr val="tx2">
                  <a:lumMod val="50000"/>
                </a:schemeClr>
              </a:solidFill>
              <a:cs typeface="Arial" pitchFamily="34" charset="0"/>
            </a:endParaRPr>
          </a:p>
        </p:txBody>
      </p:sp>
      <p:sp>
        <p:nvSpPr>
          <p:cNvPr id="119" name="TextBox 30">
            <a:extLst>
              <a:ext uri="{FF2B5EF4-FFF2-40B4-BE49-F238E27FC236}">
                <a16:creationId xmlns:a16="http://schemas.microsoft.com/office/drawing/2014/main" xmlns="" id="{67055A80-14F8-4CD8-A356-D481BC7480B4}"/>
              </a:ext>
            </a:extLst>
          </p:cNvPr>
          <p:cNvSpPr txBox="1"/>
          <p:nvPr/>
        </p:nvSpPr>
        <p:spPr>
          <a:xfrm>
            <a:off x="534333" y="1868092"/>
            <a:ext cx="2052509" cy="646331"/>
          </a:xfrm>
          <a:prstGeom prst="rect">
            <a:avLst/>
          </a:prstGeom>
          <a:noFill/>
        </p:spPr>
        <p:txBody>
          <a:bodyPr wrap="square" lIns="108000" rIns="108000" rtlCol="0">
            <a:spAutoFit/>
          </a:bodyPr>
          <a:lstStyle/>
          <a:p>
            <a:pPr algn="ctr"/>
            <a:r>
              <a:rPr lang="es-ES" b="1" dirty="0"/>
              <a:t>agricultura y horticultura</a:t>
            </a:r>
            <a:endParaRPr lang="ko-KR" altLang="en-US" b="1" dirty="0">
              <a:solidFill>
                <a:schemeClr val="tx1">
                  <a:lumMod val="85000"/>
                  <a:lumOff val="15000"/>
                </a:schemeClr>
              </a:solidFill>
              <a:cs typeface="Arial" pitchFamily="34" charset="0"/>
            </a:endParaRPr>
          </a:p>
        </p:txBody>
      </p:sp>
      <p:sp>
        <p:nvSpPr>
          <p:cNvPr id="120" name="TextBox 33">
            <a:extLst>
              <a:ext uri="{FF2B5EF4-FFF2-40B4-BE49-F238E27FC236}">
                <a16:creationId xmlns:a16="http://schemas.microsoft.com/office/drawing/2014/main" xmlns="" id="{15C278E5-F5CB-4B0C-BF3C-210E24BFCFFA}"/>
              </a:ext>
            </a:extLst>
          </p:cNvPr>
          <p:cNvSpPr txBox="1"/>
          <p:nvPr/>
        </p:nvSpPr>
        <p:spPr>
          <a:xfrm>
            <a:off x="6373952" y="3414312"/>
            <a:ext cx="2007023" cy="369332"/>
          </a:xfrm>
          <a:prstGeom prst="rect">
            <a:avLst/>
          </a:prstGeom>
          <a:noFill/>
        </p:spPr>
        <p:txBody>
          <a:bodyPr wrap="square" lIns="108000" rIns="108000" rtlCol="0">
            <a:spAutoFit/>
          </a:bodyPr>
          <a:lstStyle>
            <a:defPPr>
              <a:defRPr lang="en-US"/>
            </a:defPPr>
            <a:lvl1pPr algn="ctr">
              <a:defRPr b="1">
                <a:solidFill>
                  <a:schemeClr val="tx1">
                    <a:lumMod val="75000"/>
                    <a:lumOff val="25000"/>
                  </a:schemeClr>
                </a:solidFill>
                <a:cs typeface="Arial" pitchFamily="34" charset="0"/>
              </a:defRPr>
            </a:lvl1pPr>
          </a:lstStyle>
          <a:p>
            <a:r>
              <a:rPr lang="es-ES" dirty="0"/>
              <a:t>química</a:t>
            </a:r>
            <a:endParaRPr lang="ko-KR" altLang="en-US" dirty="0">
              <a:solidFill>
                <a:schemeClr val="tx1">
                  <a:lumMod val="85000"/>
                  <a:lumOff val="15000"/>
                </a:schemeClr>
              </a:solidFill>
            </a:endParaRPr>
          </a:p>
        </p:txBody>
      </p:sp>
      <p:sp>
        <p:nvSpPr>
          <p:cNvPr id="147" name="TextBox 33">
            <a:extLst>
              <a:ext uri="{FF2B5EF4-FFF2-40B4-BE49-F238E27FC236}">
                <a16:creationId xmlns:a16="http://schemas.microsoft.com/office/drawing/2014/main" xmlns="" id="{15C278E5-F5CB-4B0C-BF3C-210E24BFCFFA}"/>
              </a:ext>
            </a:extLst>
          </p:cNvPr>
          <p:cNvSpPr txBox="1"/>
          <p:nvPr/>
        </p:nvSpPr>
        <p:spPr>
          <a:xfrm>
            <a:off x="9496855" y="4913980"/>
            <a:ext cx="1760561" cy="369332"/>
          </a:xfrm>
          <a:prstGeom prst="rect">
            <a:avLst/>
          </a:prstGeom>
          <a:noFill/>
        </p:spPr>
        <p:txBody>
          <a:bodyPr wrap="square" lIns="108000" rIns="108000" rtlCol="0">
            <a:spAutoFit/>
          </a:bodyPr>
          <a:lstStyle>
            <a:defPPr>
              <a:defRPr lang="en-US"/>
            </a:defPPr>
            <a:lvl1pPr algn="ctr">
              <a:defRPr b="1">
                <a:solidFill>
                  <a:schemeClr val="tx1">
                    <a:lumMod val="75000"/>
                    <a:lumOff val="25000"/>
                  </a:schemeClr>
                </a:solidFill>
                <a:cs typeface="Arial" pitchFamily="34" charset="0"/>
              </a:defRPr>
            </a:lvl1pPr>
          </a:lstStyle>
          <a:p>
            <a:r>
              <a:rPr lang="en-US" altLang="ko-KR" dirty="0" err="1" smtClean="0">
                <a:solidFill>
                  <a:schemeClr val="tx1">
                    <a:lumMod val="85000"/>
                    <a:lumOff val="15000"/>
                  </a:schemeClr>
                </a:solidFill>
              </a:rPr>
              <a:t>Textil</a:t>
            </a:r>
            <a:endParaRPr lang="ko-KR" altLang="en-US" dirty="0">
              <a:solidFill>
                <a:schemeClr val="tx1">
                  <a:lumMod val="85000"/>
                  <a:lumOff val="15000"/>
                </a:schemeClr>
              </a:solidFill>
            </a:endParaRPr>
          </a:p>
        </p:txBody>
      </p:sp>
    </p:spTree>
    <p:extLst>
      <p:ext uri="{BB962C8B-B14F-4D97-AF65-F5344CB8AC3E}">
        <p14:creationId xmlns:p14="http://schemas.microsoft.com/office/powerpoint/2010/main" val="3053389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Espace réservé pour une image  1"/>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4435" r="14435"/>
          <a:stretch>
            <a:fillRect/>
          </a:stretch>
        </p:blipFill>
        <p:spPr>
          <a:xfrm>
            <a:off x="6548109" y="940676"/>
            <a:ext cx="5040312" cy="5572125"/>
          </a:xfrm>
          <a:prstGeom prst="rect">
            <a:avLst/>
          </a:prstGeom>
          <a:ln>
            <a:noFill/>
          </a:ln>
          <a:effectLst>
            <a:softEdge rad="112500"/>
          </a:effectLst>
        </p:spPr>
      </p:pic>
      <p:sp>
        <p:nvSpPr>
          <p:cNvPr id="5" name="Text Placeholder 10">
            <a:extLst>
              <a:ext uri="{FF2B5EF4-FFF2-40B4-BE49-F238E27FC236}">
                <a16:creationId xmlns:a16="http://schemas.microsoft.com/office/drawing/2014/main" xmlns="" id="{7D129851-8755-4599-9F04-3F3F9B0109F9}"/>
              </a:ext>
            </a:extLst>
          </p:cNvPr>
          <p:cNvSpPr txBox="1">
            <a:spLocks/>
          </p:cNvSpPr>
          <p:nvPr/>
        </p:nvSpPr>
        <p:spPr>
          <a:xfrm>
            <a:off x="252248" y="705178"/>
            <a:ext cx="5615152" cy="5427608"/>
          </a:xfrm>
          <a:prstGeom prst="rect">
            <a:avLst/>
          </a:prstGeom>
          <a:noFill/>
        </p:spPr>
        <p:txBody>
          <a:bodyPr anchor="ct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ES" sz="2000" b="1" dirty="0">
                <a:solidFill>
                  <a:schemeClr val="bg1"/>
                </a:solidFill>
                <a:latin typeface="Century Gothic" pitchFamily="34" charset="0"/>
              </a:rPr>
              <a:t>Nuestra tecnología hace posible controlar la contaminación microbiana y de partículas, la industria agroalimentaria está recurriendo cada vez más a la filtración en cartuchos que permite producir un agua de proceso libre de materia en suspensión, coloides, virus, bacterias, endotoxinas ...</a:t>
            </a:r>
            <a:endParaRPr lang="fr-BE" sz="2000" b="1" dirty="0">
              <a:solidFill>
                <a:schemeClr val="bg1"/>
              </a:solidFill>
              <a:latin typeface="Century Gothic" pitchFamily="34" charset="0"/>
            </a:endParaRPr>
          </a:p>
        </p:txBody>
      </p:sp>
      <p:sp>
        <p:nvSpPr>
          <p:cNvPr id="7" name="TextBox 3">
            <a:extLst>
              <a:ext uri="{FF2B5EF4-FFF2-40B4-BE49-F238E27FC236}">
                <a16:creationId xmlns:a16="http://schemas.microsoft.com/office/drawing/2014/main" xmlns="" id="{948A2979-A456-4286-B8FC-8FF4C0C58EFD}"/>
              </a:ext>
            </a:extLst>
          </p:cNvPr>
          <p:cNvSpPr txBox="1"/>
          <p:nvPr/>
        </p:nvSpPr>
        <p:spPr>
          <a:xfrm>
            <a:off x="6494010" y="166569"/>
            <a:ext cx="5697990" cy="1077218"/>
          </a:xfrm>
          <a:prstGeom prst="rect">
            <a:avLst/>
          </a:prstGeom>
          <a:noFill/>
        </p:spPr>
        <p:txBody>
          <a:bodyPr wrap="square" rtlCol="0" anchor="ctr">
            <a:spAutoFit/>
          </a:bodyPr>
          <a:lstStyle/>
          <a:p>
            <a:r>
              <a:rPr lang="es-ES" sz="3200" b="1" dirty="0" smtClean="0">
                <a:solidFill>
                  <a:schemeClr val="accent1">
                    <a:lumMod val="75000"/>
                  </a:schemeClr>
                </a:solidFill>
                <a:latin typeface="Century Gothic" pitchFamily="34" charset="0"/>
              </a:rPr>
              <a:t>ALIMENTOS </a:t>
            </a:r>
            <a:r>
              <a:rPr lang="es-ES" sz="3200" b="1" dirty="0">
                <a:solidFill>
                  <a:schemeClr val="accent1">
                    <a:lumMod val="75000"/>
                  </a:schemeClr>
                </a:solidFill>
                <a:latin typeface="Century Gothic" pitchFamily="34" charset="0"/>
              </a:rPr>
              <a:t>AGRO</a:t>
            </a:r>
            <a:endParaRPr lang="fr-FR" altLang="fr-FR" sz="3200" b="1" dirty="0">
              <a:solidFill>
                <a:schemeClr val="accent1">
                  <a:lumMod val="75000"/>
                </a:schemeClr>
              </a:solidFill>
              <a:latin typeface="Century Gothic" pitchFamily="34" charset="0"/>
            </a:endParaRPr>
          </a:p>
          <a:p>
            <a:endParaRPr lang="fr-BE" altLang="fr-FR" sz="3200" b="1" dirty="0">
              <a:solidFill>
                <a:schemeClr val="accent1">
                  <a:lumMod val="75000"/>
                </a:schemeClr>
              </a:solidFill>
              <a:latin typeface="Century Gothic" pitchFamily="34" charset="0"/>
            </a:endParaRPr>
          </a:p>
        </p:txBody>
      </p:sp>
    </p:spTree>
    <p:extLst>
      <p:ext uri="{BB962C8B-B14F-4D97-AF65-F5344CB8AC3E}">
        <p14:creationId xmlns:p14="http://schemas.microsoft.com/office/powerpoint/2010/main" val="3642726110"/>
      </p:ext>
    </p:extLst>
  </p:cSld>
  <p:clrMapOvr>
    <a:masterClrMapping/>
  </p:clrMapOvr>
</p:sld>
</file>

<file path=ppt/theme/theme1.xml><?xml version="1.0" encoding="utf-8"?>
<a:theme xmlns:a="http://schemas.openxmlformats.org/drawingml/2006/main" name="Cover and End Slide Master">
  <a:themeElements>
    <a:clrScheme name="2019-Business plan">
      <a:dk1>
        <a:sysClr val="windowText" lastClr="000000"/>
      </a:dk1>
      <a:lt1>
        <a:sysClr val="window" lastClr="FFFFFF"/>
      </a:lt1>
      <a:dk2>
        <a:srgbClr val="44546A"/>
      </a:dk2>
      <a:lt2>
        <a:srgbClr val="E7E6E6"/>
      </a:lt2>
      <a:accent1>
        <a:srgbClr val="5EBEE4"/>
      </a:accent1>
      <a:accent2>
        <a:srgbClr val="4CD6B0"/>
      </a:accent2>
      <a:accent3>
        <a:srgbClr val="98DC56"/>
      </a:accent3>
      <a:accent4>
        <a:srgbClr val="5EBEE4"/>
      </a:accent4>
      <a:accent5>
        <a:srgbClr val="4CD6B0"/>
      </a:accent5>
      <a:accent6>
        <a:srgbClr val="98DC56"/>
      </a:accent6>
      <a:hlink>
        <a:srgbClr val="BFBFBF"/>
      </a:hlink>
      <a:folHlink>
        <a:srgbClr val="BFBFB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2019-Business plan">
      <a:dk1>
        <a:sysClr val="windowText" lastClr="000000"/>
      </a:dk1>
      <a:lt1>
        <a:sysClr val="window" lastClr="FFFFFF"/>
      </a:lt1>
      <a:dk2>
        <a:srgbClr val="44546A"/>
      </a:dk2>
      <a:lt2>
        <a:srgbClr val="E7E6E6"/>
      </a:lt2>
      <a:accent1>
        <a:srgbClr val="5EBEE4"/>
      </a:accent1>
      <a:accent2>
        <a:srgbClr val="4CD6B0"/>
      </a:accent2>
      <a:accent3>
        <a:srgbClr val="98DC56"/>
      </a:accent3>
      <a:accent4>
        <a:srgbClr val="5EBEE4"/>
      </a:accent4>
      <a:accent5>
        <a:srgbClr val="4CD6B0"/>
      </a:accent5>
      <a:accent6>
        <a:srgbClr val="98DC56"/>
      </a:accent6>
      <a:hlink>
        <a:srgbClr val="BFBFBF"/>
      </a:hlink>
      <a:folHlink>
        <a:srgbClr val="BFBFB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63500">
          <a:solidFill>
            <a:schemeClr val="accent4"/>
          </a:solidFill>
        </a:ln>
      </a:spPr>
      <a:bodyPr rtlCol="0" anchor="ctr"/>
      <a:lstStyle>
        <a:defPPr algn="ctr">
          <a:defRPr sz="2700" dirty="0">
            <a:solidFill>
              <a:schemeClr val="tx1">
                <a:lumMod val="65000"/>
                <a:lumOff val="35000"/>
              </a:schemeClr>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BUSINESS PLAN">
      <a:dk1>
        <a:sysClr val="windowText" lastClr="000000"/>
      </a:dk1>
      <a:lt1>
        <a:sysClr val="window" lastClr="FFFFFF"/>
      </a:lt1>
      <a:dk2>
        <a:srgbClr val="44546A"/>
      </a:dk2>
      <a:lt2>
        <a:srgbClr val="E7E6E6"/>
      </a:lt2>
      <a:accent1>
        <a:srgbClr val="5EBEE4"/>
      </a:accent1>
      <a:accent2>
        <a:srgbClr val="4CD6B0"/>
      </a:accent2>
      <a:accent3>
        <a:srgbClr val="98DC56"/>
      </a:accent3>
      <a:accent4>
        <a:srgbClr val="5EBEE4"/>
      </a:accent4>
      <a:accent5>
        <a:srgbClr val="4CD6B0"/>
      </a:accent5>
      <a:accent6>
        <a:srgbClr val="98DC56"/>
      </a:accent6>
      <a:hlink>
        <a:srgbClr val="BFBFBF"/>
      </a:hlink>
      <a:folHlink>
        <a:srgbClr val="BFBFB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5825</TotalTime>
  <Words>1201</Words>
  <Application>Microsoft Office PowerPoint</Application>
  <PresentationFormat>Personnalisé</PresentationFormat>
  <Paragraphs>87</Paragraphs>
  <Slides>21</Slides>
  <Notes>1</Notes>
  <HiddenSlides>0</HiddenSlides>
  <MMClips>0</MMClips>
  <ScaleCrop>false</ScaleCrop>
  <HeadingPairs>
    <vt:vector size="4" baseType="variant">
      <vt:variant>
        <vt:lpstr>Thème</vt:lpstr>
      </vt:variant>
      <vt:variant>
        <vt:i4>3</vt:i4>
      </vt:variant>
      <vt:variant>
        <vt:lpstr>Titres des diapositives</vt:lpstr>
      </vt:variant>
      <vt:variant>
        <vt:i4>21</vt:i4>
      </vt:variant>
    </vt:vector>
  </HeadingPairs>
  <TitlesOfParts>
    <vt:vector size="24" baseType="lpstr">
      <vt:lpstr>Cover and End Slide Master</vt:lpstr>
      <vt:lpstr>Contents Slide Master</vt:lpstr>
      <vt:lpstr>Section Break Slide Master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Allppt.com;Googleslidesppt.com</dc:creator>
  <cp:lastModifiedBy>hp</cp:lastModifiedBy>
  <cp:revision>174</cp:revision>
  <dcterms:created xsi:type="dcterms:W3CDTF">2018-04-24T17:14:44Z</dcterms:created>
  <dcterms:modified xsi:type="dcterms:W3CDTF">2019-05-03T01:08:54Z</dcterms:modified>
</cp:coreProperties>
</file>